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смычковые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оживает от одного движения смычка.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смычковые инструменты можно услышать в оркестре, ансамбле, кино и на школьных уроках музыки. У каждого из них свой голос: высокий, мягкий, низкий или очень глубокий.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звучит эта музыкальная семья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5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3975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68425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81969" y="1483351"/>
            <a:ext cx="348862" cy="398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смычковый инструмент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похож на резонаторную коробку. Он помогает усиливать звук, чтобы инструмент звучал не тихо, а красиво и заметно.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 натянуты очень прочно и могут быть металлическими, жильными или синтетическими. Именно они начинают вибрировать и создавать звук.
</a:t>
            </a:r>
            <a:endParaRPr lang="en-US" sz="1171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Гриф — это длинная часть инструмента, где находятся струны. По нему музыкант меняет высоту звуков пальцами.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Смычок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Смычок сделан из деревянной трости и конского волоса. Когда он касается струны, инструмент словно просыпается и начинает петь.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Канифоль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Канифоль делают смычок чуть шероховатым. Благодаря ей волос цепляет струну лучше, и звук получается ровным, чистым и ярким.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— самый высокий голос семьи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— самый маленький инструмент среди этой четвёрки. Её держат на плече, а четыре струны помогают ей звучать звонко и очень ясно.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именно скрипка ведёт мелодию. Её высокий голос легко выделяется в оркестре, будто маленький певец, который умеет громко и красиво рассказывать музыкальную историю.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 похож на скрипку, но он немного больше и звучит ниже. Его тембр часто называют тёплым и бархатным, как уютное музыкальное одеяло.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 — мягкий и тёплый звук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альт не спешит быть главным. Он помогает музыке стать шире и спокойнее, добавляя середине звучания мягкость и приятную глубину.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 — певучий низкий инструмент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 больше скрипки и альта, поэтому её голос ниже и глубже. На ней играют сидя, ставя инструмент между коленями, как большого музыкального друга.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звучание часто напоминает человеческий голос. Оно может быть нежным, грустным или торжественным — виолончель умеет передавать чувства очень выразительно.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 — самый большой и самый низкий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 — самый крупный инструмент в семье. Он звучит очень низко и помогает музыке стоять крепко, как надёжный фундамент большого дома.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контрабас поддерживает ритм и основу звучания. Без него музыка потеряла бы свою устойчивость, а нижние звуки стали бы намного слабее.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звук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Смычок касается струны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проводит смычком по струне, и она начинает быстро дрожать.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Вибрация усиливается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передаются корпусу инструмента, который помогает звуку стать громче.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Звук меняется пальцами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пальцы зажимают струну в разных местах, меняется высота нот.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Получается мелодия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разные звуки, выходит песня, пьеса или оркестровая музыка.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смычок и канифоль так важны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Конский волос сам по себе слишком гладкий. Без помощи канифоли он скользил бы по струне, и звук получился бы слабым и шуршащим.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Канифоль делает волос смычка чуть липким и шероховатым. Тогда он лучше цепляет струну и помогает ей вибрировать уверенно и ровно.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смычок натёрт правильно, инструмент звучит чище и красивее. Это похоже на то, как хороший карандаш помогает писать аккуратнее и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14773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6351" y="1136523"/>
            <a:ext cx="391500" cy="34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27963" y="2593023"/>
            <a:ext cx="348862" cy="398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Струнная семья в оркестре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скрипки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ведут основную мелодию. Их партия заметна и помогает слушателю сразу услышать музыкальную мысль.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Вторые скрипки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поддерживают первые скрипки и делают звучание богаче. Вместе обе группы создают красивую и дружную скрипичную пару.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Виолончели добавляют тёплый низкий голос. Они умеют звучать лирично и помогают музыке стать особенно выразительной.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Альты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Альты заполняют середину оркестрового звука. Благодаря им музыка становится мягче, полнее и спокойнее на слух.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Контрабасы держат самый низкий голос оркестра. Они укрепляют основу звучания, чтобы вся музыкальная команда была уверенной и цельной.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 на смычковом инструменте
</a:t>
            </a:r>
            <a:endParaRPr lang="en-US" sz="2603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настройка, смычок, струны и пальцы вместе превращаются в мелодию.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заботятся об инструменте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игрой струны обязательно настраивают, чтобы каждая нота звучала точно. Тогда музыка получается чистой, а не «спорящей» сама с собой.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корпус, гриф и струны аккуратно протирают мягкой тканью. Так убирают канифольную пыль и следы от пальцев, чтобы поверхность оставалась чистой.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инструмент не любит жару, мороз и слишком сухой воздух. От таких условий дерево может пересохнуть, а звук и внешний вид пострадают.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смычковые инструменты обычно хранят в футляре. Он защищает их в дороге и дома, словно маленький мягкий домик для музыканта.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звучат струнные смычковые инструменты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симфоническом оркестре они создают основу звучания: скрипки ведут мелодию, альты и виолончели заполняют середину, а контрабасы поддерживают низкий фундамент.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струнные помогают передать волнение, чудо или торжество. Один короткий мотив может сразу сделать сцену трогательной, загадочной или очень праздничной.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можно услышать и в камерных ансамблях, и в народной музыке. Там струнные звучат особенно близко и понятно, словно рассказывают историю прямо рядом с 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мастера и старинные инструменты
</a:t>
            </a:r>
            <a:endParaRPr lang="en-US" sz="2773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Мастерские, где рождался красивый звук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в Италии работали Андреа Амати, Антонио Страдивари и семья Гварнери. Они создавали инструменты с большой тщательностью, поэтому их работы и сегодня считаются настоящими сокровищами музыки.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за стеклом и на большой сцене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Старинную скрипку можно увидеть в музее, как драгоценный экспонат, а можно услышать на концерте, где она по-прежнему поёт. Так прошлое и настоящее встречаются в одном инструменте.
</a:t>
            </a:r>
            <a:endParaRPr lang="en-US" sz="9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учатся играть на смычковых инструментах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265162" y="135300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Знакомство с инструментом
</a:t>
            </a:r>
            <a:pPr algn="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учится правильно держать инструмент и смычок. Это важный первый шаг: без удобной посадки и уверенных рук играть трудно.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6436325" y="1282887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открытые струны и короткие упражнения. Звук может быть не совсем ровным — это нормально, ведь каждый музыкант когда-то начинал с «музыкальных проб».
</a:t>
            </a:r>
            <a:endParaRPr lang="en-US" sz="1010" dirty="0"/>
          </a:p>
        </p:txBody>
      </p:sp>
      <p:sp>
        <p:nvSpPr>
          <p:cNvPr id="12" name="Text 4"/>
          <p:cNvSpPr txBox="1"/>
          <p:nvPr/>
        </p:nvSpPr>
        <p:spPr>
          <a:xfrm>
            <a:off x="3265162" y="243047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Простые мелодии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привыкают, ученик играет небольшие песенки и учится попадать в ритм. Постепенно ноты становятся чище, а мелодия — узнаваемой.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6436325" y="3564125"/>
            <a:ext cx="2615400" cy="8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Уверенная игра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движения становятся свободнее, а звучание — красивее и выразительнее. Тогда инструмент уже отвечает музыканту по-настоящему певучим голосом.
</a:t>
            </a:r>
            <a:endParaRPr lang="en-US" sz="10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семье смычковых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самая маленькая в этой семье, а контрабас — самый большой. Но размер не мешает им быть одинаково важными: каждый инструмент нужен для своего голоса.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звук обычно у скрипки, а самый низкий — у контрабаса. Поэтому вместе они словно выстраивают музыкальную лестницу от верха до низа.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мотив на скрипке, альте, виолончели и контрабасе звучит по-разному. Меняются тембр, настроение и даже характер музыки — вот такой музыкальный фокус!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Смычковые инструменты в кино и на сцене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скрипка может звучать стремительно и радостно, будто бежит вперёд. Виолончель, наоборот, часто приносит тёплое и немного задумчивое настроение.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струнные помогают передать волшебство, тайну, ожидание или победу. Поэтому оркестр с ними легко превращает обычную сцену в настоящую историю.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инструменты любят во всём мире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умеют передавать самые разные чувства: радость, нежность, грусть и торжество. Из-за этого музыка с их участием кажется очень живой и человечной.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смычковые одинаково хорошо звучат и в огромном оркестре, и в небольшом ансамбле. Им не нужно много места, чтобы рассказать что-то важное.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тембр мягкий и выразительный, поэтому даже начинающий слушатель быстро узнаёт эти голоса. Музыка становится понятной почти без слов — как добрый рассказ.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добавляет своё настроение, а вместе они создают красивое многоголосие. Именно поэтому их любят и музыканты, и слушатели по всему миру.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смычковые инструменты — это одна музыкальная семья: скрипка, альт, виолончель и контрабас. У каждого из них свой размер, высота звучания и характер.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появляется, когда смычок заставляет струну вибрировать. Затем корпус помогает этому звуку стать громче, полнее и красивее.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эти инструменты работают как дружная команда. Вместе они делают музыку объёмной, тёплой и очень выразительной.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смычковые инструменты: маленькое чудо большого оркестра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Скрипка, альт, виолончель и контрабас по-разному звучат, но вместе создают чудесную музыкальную семью. Без них оркестр потерял бы свою теплоту, силу и живое многоголосие.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2026-05-24T20:32:20Z</dcterms:created>
  <dcterms:modified xsi:type="dcterms:W3CDTF">2026-05-24T20:32:20Z</dcterms:modified>
</cp:coreProperties>
</file>