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линий и фигур в одной теме.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и четырехугольники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линии есть в тетрадях, линейках и рельсах, а четырехугольники — в окнах, плитке и дорожных знаках. Изучая их, мы учимся замечать свойства фигур в обычных предметах.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фигуры вокруг нас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параллельными прямыми остается одинаковым на всем протяжении. В записи это обозначают так: a ∥ b.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две прямые параллельны одной и той же прямой, то они параллельны между собой. Это удобно для доказательств и построений.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лежат в одной плоскости и не пересекаются, даже если мысленно продолжать их в обе стороны бесконечно.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параллельные прямые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значения показывают равенство соответственных и накрест лежащих углов.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сумма односторонних углов равна 180°, прямые можно считать параллельными.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правила геометрии по теме «Параллельные прямые».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при пересечении параллельных прямых секущей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равны накрест лежащие углы, то прямые тоже параллельны. Такой способ помогает проверить чертеж, даже если линии изображены неточно.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сумма односторонних углов равна 180°, прямые параллельны. Это особенно удобно, когда известны только два угла на рисунке.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 пересечении секущей равны соответственные углы, то две прямые параллельны. Этот признак часто используют в задачах на доказательство.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параллельности прямых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чертеже равные углы помогают сразу увидеть, какие линии параллельны. По ним можно быстро найти неизвестное значение и проверить правильность построения.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прямыми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расстояние между прямыми подсказывает, что они не пересекаются. Такая схема делает решение задачи наглядным и аккуратным.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линии на чертеже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находить неизвестный угол, если известны три других.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009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суммы внутренних углов четырехугольника из школьного курса геометрии.
</a:t>
            </a:r>
            <a:endParaRPr lang="en-US" sz="1009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360°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всегда равна сумма внутренних углов любого четырехугольника.
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124672"/>
            <a:ext cx="5955300" cy="247845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четырехугольников по школьной геометрии.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четырехугольников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сравнить фигуры по главным признакам и не путать их между собой.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фигура узнается по своему набору признаков, а не по одному свойству.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параллелограмма обе пары противоположных сторон параллельны и равны. Это делает фигуру удобной для сравнения сторон и построений.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углы параллелограмма равны, а соседние в сумме дают 180°. Эти свойства помогают находить неизвестные углы на чертеже.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параллелограмма пересекаются и делятся пополам. По этому признаку легко проверить фигуру и решить многие задачи.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и его свойства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признаки фигур можно объединять и сравнивать по нескольким основаниям.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сочетает свойства прямоугольника и ромба, а трапеция выделяется одной парой параллельных сторон.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свойств четырехугольников из школьного курса геометрии.
</a:t>
            </a:r>
            <a:endParaRPr lang="en-US" sz="1166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свойств фигур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легко узнать по четырём прямым углам. Его стороны попарно параллельны, поэтому фигура выглядит строго и аккуратно. В школьных чертежах это самый понятный пример параллелограмма, в котором углы сразу подсказывают форму.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Прямоугольник: порядок и точность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выделяется тем, что все его стороны одинаковой длины. Из-за этого фигура кажется вытянутой или сжатой, хотя её противоположные стороны остаются параллельными. Такой четырёхугольник удобно сравнивать по сторонам и диагоналям.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Ромб: равные стороны, острый силуэт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объединяет свойства прямоугольника и ромба. У него и все стороны равны, и все углы прямые, поэтому он выглядит особенно симметрично. Его диагонали пересекаются под прямым углом и делят углы пополам.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Квадрат: сочетание двух признаков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увидеть фигуры с разных сторон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трапеция равнобедренная, её боковые стороны равны. Тогда углы при каждом основании тоже равны попарно, что помогает легко узнавать такую фигуру на чертеже.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Трапеция отличается от параллелограмма тем, что у неё нет второй пары параллельных сторон. Поэтому при проверке важно смотреть не только на длины, но и на направление сторон.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Трапеция — это четырёхугольник, у которого только одна пара противоположных сторон параллельна. Эти стороны называют основаниями, а две другие — боковыми сторонами.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Трапеция и ее признаки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вид четырехугольника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фигуры по параллельным сторонам, углам и длинам сторон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параллелограмме диагонали пересекаются так, что каждая делится пополам. Это удобно для нахождения середины и проверки, относится ли фигура к этой группе.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прямоугольнике диагонали равны. Если на чертеже заметно это свойство, его можно использовать для сравнения сторон и уточнения вида четырёхугольника.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ромбе диагонали перпендикулярны, поэтому они образуют прямой угол. Кроме того, они делят углы фигуры пополам, что помогает при построении.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квадрата выполняются все перечисленные свойства сразу. Поэтому его диагонали особенно полезны: по ним находят центр, углы и проверяют симметрию фигуры.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как подсказка в задачах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три угла известны, четвёртый находят вычитанием из 360°. Это правило работает для любого четырёхугольника.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всех внутренних углов всегда равна 360°, а пример показывает, как быстро проверить ответ в задаче.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геометрия, 6 класс; правило суммы углов четырёхугольника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 четырехугольника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параллельные и перпендикулярные прямые: первые не пересекаются, а вторые образуют прямой угол. На чертеже это разные признаки, и их нельзя смешивать.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Считают, что равные диагонали сразу доказывают квадрат. На самом деле нужно ещё проверить углы и стороны, иначе можно ошибиться.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Оценивают фигуру по одному признаку и забывают о других. Для верного ответа важно смотреть на стороны, углы, диагонали и число пар параллельных сторон.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дочитывают условие задачи до конца. Иногда именно одно слово — например, «равнобедренная» — меняет способ рассуждения и итоговый ответ.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изучении темы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275968"/>
            <a:ext cx="5955300" cy="231205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геометрия, 6 класс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и свойства для запоминания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сравнить основные виды четырёхугольников и не перепутать их признаки.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расположены от общего к частному: это помогает быстро определить вид фигуры и проверить решение задачи.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107"/>
            <a:ext cx="3682800" cy="32368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787" y="1237107"/>
            <a:ext cx="3682800" cy="3236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0849" y="1237107"/>
            <a:ext cx="3682800" cy="3236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Ряды плитки образуют множество параллельных линий и одинаковых четырёхугольников. По ним удобно замечать равные промежутки, проверять прямые углы и тренировать глазомер. Такие рисунки часто используют в задачах на построение и измерение.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52279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Плитка на полу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4230637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Шахматная доска состоит из повторяющихся квадратов, поэтому на ней легко увидеть равные стороны и прямые углы. Её клетчатый рисунок помогает сравнивать отрезки, находить середину и аккуратно строить чертежи по клеткам.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232341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Шахматная доска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8010699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Прямоугольная рамка окна показывает, как в жизни работают параллельные стороны и прямые углы. По такой форме удобно объяснять свойства прямоугольника и проверять, насколько аккуратно выполнен чертёж.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8012403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Рамка окна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в привычных предметах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 только названия фигур, но и их вложенность: одни виды входят в другие как частные случаи.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объединяет признаки прямоугольника и ромба, а трапеция остаётся отдельным видом из-за единственной пары параллельных сторон.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геометрия, 6 класс; классификация четырёхугольников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связаны фигуры между собой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помогают работать с углами и чертежами, а свойства четырёхугольников позволяют узнавать фигуры, находить неизвестные элементы и уверенно решать задачи по геометрии.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2026-05-24T17:32:29Z</dcterms:created>
  <dcterms:modified xsi:type="dcterms:W3CDTF">2026-05-24T17:32:29Z</dcterms:modified>
</cp:coreProperties>
</file>