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общий дом природы и людей: изучаем планету, людей и государства.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население и страны мира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одни территории густо заселены, а другие почти пусты. Рельеф, климат, вода и ресурсы влияют на хозяйство, образ жизни и развитие стран.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люди: как всё связано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формируют условия климата, круговорот воды и среду обитания для живых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занимает вода, поэтому жизнь на суше зависит от природных оболочек планеты.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научный справочник по географии Земли; данные о площади поверхности планеты и соотношении воды и суши.
</a:t>
            </a:r>
            <a:endParaRPr lang="en-US" sz="5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 и их 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материки по размеру, населению и особенностям заселения.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материка не определяет число жителей: огромные территории могут быть заселены слабо, а сравнительно меньшие — очень плотно.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сведения; школьный курс географии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ландшафты Земли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тайга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природа приспособлена к короткому лету и суровой зиме. Здесь преобладают мхи, лишайники, хвойные леса и животные, умеющие выживать при низких температурах.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отличаются нехваткой влаги или её неравномерным распределением. В степях много трав, а в пустынях растения редки и умеют сохранять воду.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создаёт условия для высокой биологической разнообразности. В саваннах чередуются влажный и сухой сезоны, а во влажных лесах растения растут круглый год.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умеренного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широколиственные леса меняются вместе с сезонами. Здесь достаточно тепла и осадков, поэтому природные условия удобны для жизни людей и ведения хозяйства.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 определяет не только внешний вид местности, но и возможности человека: какие культуры выращивать, как строить жильё и какие ресурсы использовать.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 частям света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по числу жителей регионы связаны с давними центрами земледелия, торговли и расселения.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неравномерно: большая часть людей живёт в Азии, тогда как Австралия и Океания заселены значительно слабее.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региональные оценки численности населения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причины различий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помогает понять, насколько территория заселена. Этот показатель сравнивает число жителей и площадь, поэтому позволяет видеть, где люди живут особенно тесно, а где — редко.
</a:t>
            </a:r>
            <a:endParaRPr lang="en-US" sz="1054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плотность выше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селятся в долинах рек, на равнинах, у побережий и в крупных городах. Там легче строить дороги, получать воду, развивать торговлю и находить работу.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людей влияют климат, транспорт, наличие воды, природные ресурсы и удобство жизни. Если условия становятся благоприятнее, население и хозяйство развиваются быстрее.
</a:t>
            </a:r>
            <a:endParaRPr lang="en-US" sz="1083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плотность ниже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высокие горы, север Канады и России заселены слабо. Здесь мешают холод, жара, нехватка воды, трудный рельеф и большие расстояния между населёнными пунктами.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Государство: территория, люди и управление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из каких признаков складывается государство и как они связаны между собой.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управляет страной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 — это не просто самый известный город на карте. Обычно именно там находятся парламент, правительство и важные министерства, поэтому столица становится политическим сердцем государства и местом, где принимаются ключевые решения.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который узнают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флаг помогает отличить одну страну от другой на соревнованиях, зданиях и международных встречах. Его цвета и рисунок часто связаны с историей, природой или важными событиями прошлого, поэтому флаг легко запоминается.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гимн как знак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часто показывает особенности страны через символы, а гимн звучит на торжественных церемониях и государственных праздниках. Вместе с флагом они создают образ государства и помогают людям чувствовать его единство.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государственные символы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площади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крупнейшие государства и увидим, что размер территории не всегда означает большое население.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сведения; школьный курс географии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площадь не гарантирует высокую численность жителей: в Канаде и Австралии населения намного меньше, чем в более компактном Китае.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страны мира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государств сосредоточивают огромную часть жителей Земли, поэтому их демографическая и экономическая роль особенно велика.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резко выделяются среди остальных стран, а распределение населения мира остается крайне неравномерным.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оценки численности населения на 2024 год.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становятся центрами образования, медицины, транспорта и работы, поэтому привлекают людей из разных стран и регионов.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50%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живет в городах.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народы и культура стран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существует несколько тысяч языков. Среди самых распространенных по числу носителей выделяются китайский, английский, испанский, арабский и хинди, но языковое разнообразие этим не ограничивается.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в одной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государствах живут представители нескольких народов и религий. Это делает общество сложнее и богаче, а также требует уважения к обычаям, верованиям и образу жизни друг друга.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народа видна в одежде, кухне, праздниках, музыке и архитектуре. По этим признакам можно узнать историю страны и понять, как люди приспосабливались к своей среде.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народами не мешают им общаться и сотрудничать. Напротив, знакомство с культурами других стран помогает лучше понимать мир и бережнее относиться к его многообразию.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железная руда, лес и пресная вода становятся основой для промышленности, энергетики, сельского хозяйства и транспорта. От их наличия во многом зависит специализация страны.
</a:t>
            </a:r>
            <a:endParaRPr lang="en-US" sz="816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и 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богатыми запасами сырья появляются предприятия, порты, дороги и новые города. Добыча ресурсов приносит доход государству и обеспечивает занятость для многих людей.
</a:t>
            </a:r>
            <a:endParaRPr lang="en-US" sz="819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природных богатств может сопровождаться загрязнением воды, воздуха и почв. Поэтому важны контроль, безопасные технологии и восстановление нарушенных территорий после добычи.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помогает сочетать экономическое развитие и охрану природы. Особенно это важно там, где леса, вода и полезные ископаемые имеют большое значение для людей.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хозяйство стран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удобство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климатические условия и особенности рельефа влияют на выбор мест для постоянного проживания.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развивающиеся страны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выше доля городского населения, а дороги, жилье, транспорт и связь обычно более удобны и надежны. Это облегчает учебу, работу и повседневную жизнь.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доступа к больницам, школам и современным технологиям заметно влияет на качество жизни. Чем лучше эти возможности, тем выше шансы на долгую и безопасную жизнь.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развивающихся странах население часто увеличивается быстрее. При этом возможности для получения работы, медицинской помощи и качественного жилья могут распределяться очень неравномерно.
</a:t>
            </a:r>
            <a:endParaRPr lang="en-US" sz="968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заметна по интернету, уровню сервиса и развитию экономики. Современные технологии помогают быстрее учиться, работать и обмениваться информацией по 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XXI 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вызовы усиливают друг друга: чем больше людей и производства, тем выше нагрузка на природу, транспорт и энергетику.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проблемы нужно вместе: экономить ресурсы, снижать загрязнение и защищать природные 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материалов ООН и ВОЗ; диаграмма носит обзорный характер без числовой шкалы.
</a:t>
            </a:r>
            <a:endParaRPr lang="en-US" sz="6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мире: природа и население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главное: огромная территория страны сочетается с разнообразием природных зон и неравномерным расселением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первое место по площади, но население распределено очень неравномерно и сосредоточено главным образом в более благоприятных для жизни районах.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общегеографические сведения.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4326" y="3135466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 мира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государство имеет свою территорию и границы, которые определяют его положение на карте мира. Именно это делает страны различными, но частью одной планеты.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есть органы власти, законы и государственные символы. Они помогают организовать жизнь общества, защищать права людей и поддерживать порядок внутри государства.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участвуют в торговле, обмене знаниями, спорте и культурных проектах. Благодаря этому люди узнают друг о друге больше и решают общие задачи.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статистика помогают сравнивать страны по населению, площади и хозяйству. Такие данные показывают, как природа и деятельность людей связаны в единую мировую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люди и страны связаны между собой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единый дом, где природные условия влияют на жизнь людей, а люди по-разному используют ресурсы, пространство и возможности своих стран. Это требует ответственности и сотрудничества.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2026-06-02T13:25:42Z</dcterms:created>
  <dcterms:modified xsi:type="dcterms:W3CDTF">2026-06-02T13:25:42Z</dcterms:modified>
</cp:coreProperties>
</file>