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 рассказать о прошлом просто и без 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Past: правильные глаголы в английском языке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говорить о выходных, каникулах, прогулках, школьных делах и домашних помощниках. Короткие фразы вроде I played, We visited, She helped звучат естественно и легко запоминаются, особенно с подсказками yesterday и ago.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Past Simple встречается в жизни четвероклассника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к глаголу добавляется -ed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правильных глаголов форма прошлого времени образуется по простому шаблону: к основе добавляется -ed. Так play превращается в played, а clean — в cleaned.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идея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-ed помогает сразу понять, что действие уже произошло и закончилось. Базовый глагол почти не меняется, поэтому правило удобно учить и легко применять в коротких предложениях.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новая форма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подходит для большинства regular verbs, поэтому его можно считать главным ключом к Past Simple. Если запомнить шаблон, строить предложения о прошлом становится намного легче.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окончание -ed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/t/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глухих звуков окончание читается как /t/. Так звучат слова watched и helped: окончание короткое, почти как тихий шажок.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/ɪd/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звуков t и d добавляется отдельный слог /ɪd/. Поэтому wanted и needed звучат немного длиннее, будто слово на секунду остановилось.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/d/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звонких звуков окончание произносится как /d/. Слышим это в played и cleaned, где окончание мягко присоединяется к слову.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утвердительное предложение в Past Simple
</a:t>
            </a:r>
            <a:endParaRPr lang="en-US" sz="3078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собрать короткое предложение о прошлом из знакомых частей.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некоторых глаголов с -ed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буква e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уже заканчивается на e, добавлять нужно только d. Поэтому like становится liked, а live — lived. Никаких лишних букв, всё очень аккуратно.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согласная удваивается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глаголов с одной согласной после одной гласной последняя согласная часто удваивается. Так stop превращается в stopped, а plan — в planned, чтобы форма звучала правильно.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 меняется на i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заканчивается на y после согласной, буква y меняется на i. Поэтому study становится studied, а cry — cried. Здесь важно просто заметить конец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did not и didn’t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525999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отрицательном предложении используется did not или сокращение didn’t. Это слово уже показывает прошлое, поэтому основной глагол остаётся в первой форме без окончания -ed.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5987" y="2544576"/>
            <a:ext cx="3459591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вспомогательная форма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4277690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Говорим: I didn’t play, He didn’t watch TV. После didn’t идёт обычный глагол, а не форма с -ed. Так предложение звучит грамматически правильно и понятно.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77678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слов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8029382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He didn’t played. Это звучит как двойная подсказка о прошлом. Верный вариант — He didn’t play: did уже выполняет работу за окончание.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9370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в Past Simple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превратить обычное предложение о прошлом в вопрос с did.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yesterday почти всегда подсказывает Past Simple. Оно сразу говорит, что событие уже закончилось, как если бы календарь тихо перевернул страницу назад. В коротких школьных предложениях это слово помогает быстро выбрать нужную форму глагола.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Вчерашний день как подсказка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last night, last week и last Sunday тоже указывают на прошлое. Они работают как маленькие указатели времени, которые говорят: это было раньше, не сейчас. Такие подсказки особенно полезны в упражнениях и мини-историях.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неделя уже позади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two days ago и in 2024 показывают, что действие произошло раньше настоящего момента. Даже без длинного рассказа понятно: история уже завершилась. Для детей это очень удобная подсказка, почти как стрелка назад на часах.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которые случились давно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Слова-подсказки, которые помогают узнать Past Simple
</a:t>
            </a:r>
            <a:endParaRPr lang="en-US" sz="31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обычного детского дня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played football after school. Такое предложение легко представить: уроки закончились, и началась любимая игра. Глагол played показывает, что действие уже произошло и осталось в прошлом.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visited the zoo on Saturday. Здесь Past Simple помогает рассказать о приятной прогулке, которая уже закончилась. Слово visited делает предложение ясным и аккуратным.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с семьёй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sister helped me with homework. Это короткая и очень знакомая история о прошлом. Глагол helped показывает завершённое действие, а предложение звучит просто и по-доброму.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706155"/>
            <a:ext cx="316800" cy="253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11800"/>
            <a:ext cx="316800" cy="281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25" y="5710625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полезных правильных глаголов для запоминания
</a:t>
            </a:r>
            <a:endParaRPr lang="en-US" sz="3097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 — played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часто нужен, когда мы говорим об играх и спорте. В прошедшем времени просто добавляем -ed: played. Так легко сказать, что игра уже была вчера или на выходных.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 — watched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watch помогает рассказать о мультфильме, фильме или передаче. Форма watched показывает, что просмотр уже закончился. Окончание -ed здесь читается как короткое /t/.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 — helped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 полезно в рассказах о доме и семье. Форма helped означает, что помощь уже была оказана. Это удобный глагол для коротких школьных историй.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 — cleaned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clean часто встречается, когда говорят о комнате, парте или вещах. В Past Simple он становится cleaned. Такое окончание помогает сразу понять: уборка уже завершилась.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 — visited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visit нужен, когда мы рассказываем о походе в гости, в парк или в зоопарк. Форма visited показывает завершённое действие и очень часто встречается в детских рассказах.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и правильные формы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 лишнее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уже есть did, второй раз ставить -ed не нужно. Поэтому правильно: He didn’t play. Ошибка He didn’t played звучит лишне и нарушает правило Past Simple.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формы в одном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правила и получают странную фразу вроде Did you went? Это ошибка. В вопросе нужен did и вторая часть без окончания: Did you go? Так предложение становится правильным и понятным.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написание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пишут She playd или I goed. Для правильных глаголов нужно помнить точную форму: She played, I went. Хорошая привычка — сверять слово с исходным глаголом.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должен быть в первой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и didn’t всегда используется обычная форма глагола. Нужно говорить Did you go? и Did she watch? Окончание -ed в таких предложениях не ставится, потому что did уже показывает прошлое.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пришёл домой уставшим и сказал: I was tired, but I played outside. Здесь was показывает состояние, а played — действие, которое уже закончилось. Такие две формы часто встречаются в одном коротком рассказе.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усталость и действие идут вместе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можно показать девочку и её класс: She was happy, and her friends visited the museum. Форма was описывает настроение, а visited рассказывает о прошлом событии. Получается простой и очень понятный контраст.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в одном предложении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прошлом рядом с regular verbs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62715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строить короткий рассказ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then и later показывают, что одно действие произошло после другого. Они работают как маленькие ступеньки в истории и помогают не перепутать порядок событий.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and later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finally удобно ставить в конце рассказа. Оно показывает, что история подошла к завершению. С ним фраза звучит как настоящий маленький финал, а не просто набор предложений.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morning, afternoon и evening помогают назвать часть дня. Они делают рассказ аккуратным и последовательным: утром одно событие, днём другое, вечером третье. Это очень удобно для детского пересказа.
</a:t>
            </a:r>
            <a:endParaRPr lang="en-US" sz="1266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Morning, afternoon, evening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after school помогает рассказать о делах после уроков. Например: After school I helped my mom. Такое начало делает предложение живым и близким к обычной жизни школьника.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school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подсказывает, что событие было не сегодня. Оно удобно в начале короткой истории: Yesterday I played football. Так читатель сразу понимает, что рассказ идёт о прошлом.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форму глагола в четырёх шагах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выбрать правильную форму в Past Simple и не перепутать утверждение, отрицание и вопрос.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упражнения на закрепление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525999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дописать формы в предложениях: I ___ (clean) my desk. She ___ (watch) a cartoon. They ___ (help) their teacher. Здесь нужно вспомнить правило добавления -ed.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5987" y="2544576"/>
            <a:ext cx="3459591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окончание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4277690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сравни свои ответы с образцами: clean — cleaned, watch — watched, help — helped. Такая проверка помогает быстрее запомнить правильные формы и заметить ошибку без подсказки учителя.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77678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парам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8029382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 только писать, но и произносить готовые фразы: I cleaned my desk. She watched a cartoon. They helped their teacher. Так форма запоминается лучше, а язык не спотыкается.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9370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предложение вслух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Saturday I played in the park and visited the swings with my friend. Потом я helped my little brother on the slide. Всё это уже случилось, поэтому глаголы стоят в форме прошедшего времени.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 парке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lunch I cleaned my room and watched a film with my sister. Then we visited our grandma in the evening. История короткая, но в ней легко увидеть, как одно действие следует за другим.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дома и в гостях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helped my teacher, played a game, and cleaned my desk after class. Later I visited the library with my classmates. Такие маленькие события похожи на комикс: кадр за кадром, и всё уже в прошлом.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мини-день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история в Past Simple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Past Simple удобен для рассказов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 порядку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помогает рассказывать историю шаг за шагом: сначала одно действие, потом другое, потом третье. Из-за этого рассказ звучит понятно и не путает слушателя.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получаются короткими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 это особенно удобно: можно сказать простое предложение без длинных сложных слов. Например, I played, we visited, she helped. Такой язык легко выучить и легко повторить.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знакомых тем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используется, когда говорят о выходных, праздниках, поездках и школьных делах. Ребёнку не нужно придумывать сложные сюжеты — достаточно вспомнить свой обычный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проверки предложения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подсказку времени: yesterday, last week, ago. Если действие уже завершилось, можно использовать Past Simple и переходить к следующему шагу без лишних сомнений.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что это прошлое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утверждении у правильного глагола обычно появляется -ed. В отрицании и вопросе нужны didn’t или did, а сам глагол остаётся в первой форме. Так правило работает без путаницы.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форму сказуемого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прочитай предложение вслух: звучит ли оно естественно? Если форма верная, фраза будет короткой, ясной и понятной даже без длинного объяснения.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всё целиком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помогает рассказывать о прошлом коротко и ясно. Помни три вещи: у regular verbs часто есть -ed, в вопросах и отрицаниях нужен did, а глагол остаётся в первой форме.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простое, как школьный звонок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2026-05-30T11:17:53Z</dcterms:created>
  <dcterms:modified xsi:type="dcterms:W3CDTF">2026-05-30T11:17:53Z</dcterms:modified>
</cp:coreProperties>
</file>