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каждый день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помогают быть чистым, здоровым и уверенным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гигиена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улицы, игр и уроков на руках и вещах остаются грязь и микробы. Гигиена помогает не переносить их на лицо, еду и окружающие предметы.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— первая защита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468275" y="1441550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 мылом смывает грязь и часть микробов. Без воды и мыла руки очистить по-настоящему трудно, поэтому это самый надёжный способ защиты.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468275" y="2154096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важными 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особенно важно мыть перед едой, после туалета и после прогулки. Так меньше шансов занести микробы в рот, на одежду или на учебные вещи.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468275" y="2866648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кашля и игр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кашлял, чихал, играл с животными или трогал землю, руки нужно вымыть снова. На них могут остаться незаметные для глаз микробы и грязь.
</a:t>
            </a:r>
            <a:endParaRPr lang="en-US" sz="995" dirty="0"/>
          </a:p>
        </p:txBody>
      </p:sp>
      <p:sp>
        <p:nvSpPr>
          <p:cNvPr id="15" name="Text 5"/>
          <p:cNvSpPr txBox="1"/>
          <p:nvPr/>
        </p:nvSpPr>
        <p:spPr>
          <a:xfrm>
            <a:off x="468275" y="3579211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торопиться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руки стали действительно чистыми, нужно не спешить. Важно хорошо потереть все части ладоней и пальцев, а не просто быстро ополоснуть руки водой.
</a:t>
            </a:r>
            <a:endParaRPr lang="en-US" sz="995" dirty="0"/>
          </a:p>
        </p:txBody>
      </p:sp>
      <p:sp>
        <p:nvSpPr>
          <p:cNvPr id="16" name="Text 6"/>
          <p:cNvSpPr txBox="1"/>
          <p:nvPr/>
        </p:nvSpPr>
        <p:spPr>
          <a:xfrm>
            <a:off x="468275" y="4291772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мытьё рук становится обычным делом, оно почти не требует усилий. Зато помогает чувствовать себя аккуратнее и защищает от многих неприятных болезней.
</a:t>
            </a:r>
            <a:endParaRPr lang="en-US" sz="9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мыть руки правильно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9949" y="1326221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намочить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тёплой или прохладной воды: ладони нужно хорошо намочить. Так мыло лучше распределяется по коже и быстрее справляется с грязью.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1861" y="1326198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 намылить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руки намыливают и трут ладони друг о друга. Пена помогает захватить частички грязи, чтобы их можно было легко смыть водой.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3769" y="1326185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забыть пальцы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уделить пальцам, большим пальцам и области под ногтями. Именно там чаще всего прячутся крошки, пыль и незаметные остатки грязи.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5680" y="1326185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Смыть и вытереть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хорошо потёрты, мыло полностью смывают водой. Затем руки вытирают чистым полотенцем, чтобы кожа осталась сухой и приятной на ощупь.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7585" y="1340048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выполнять все шаги один за другим, ни одна часть руки не останется забытой. Тогда мытьё будет не только быстрым, но и действительно полезным.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особенно нуждаются в мытье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на руках остаются пыль, грязь и микробы с предметов, которых мы касались. Поэтому мыть руки сразу после возвращения домой — очень хорошая привычка.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туалета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посещения туалета руки нужно мыть особенно тщательно. Это помогает убрать невидимые микробы и не перенести их на одежду, еду или школьные принадлежности.
</a:t>
            </a:r>
            <a:endParaRPr lang="en-US" sz="129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кашля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кашлял, чихал в ладонь или гладил животное, руки снова нуждаются в воде и мыле. Так легче сохранить чистоту и не разнести микробы дальше.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или в школе можно использовать антисептик для рук. Он помогает быстро, но обычное мытьё с водой и мылом всё равно остаётся самым надёжным способом.
</a:t>
            </a:r>
            <a:endParaRPr lang="en-US" sz="13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Короткая, но аккуратная чистка помогает зубам оставаться крепкими, а улыбке — здоровой и красивой.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стоматологов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минуты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обычно советуют чистить зубы, чтобы лучше удалить налёт и остатки пищи.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ухаживать за зубами и щёткой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щётка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должна быть личная зубная щётка. Общими щётками пользоваться нельзя, потому что через них микробы легко переходят от одного человека к другому.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Щётку держат в чистом месте, щетиной вверх. После чистки её хорошо промывают водой, чтобы на ней не оставались паста и грязь.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примерно раз в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щетинки становятся мягкими и хуже чистят зубы. Поэтому щётку меняют примерно раз в три месяца, чтобы она продолжала работать как надо.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зубы нужно без сильного нажима. Так щётка убирает налёт аккуратно, а дёсны не страдают и не начинают болеть.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телу оставаться чистым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 и мытьё тела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каждый день собирает пот, пыль и жир. Регулярный душ или мытьё тела помогают чувствовать свежесть и не носить с собой лишнюю «городскую пыль».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утром и вечером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Умываться полезно утром и вечером, чтобы смыть с лица грязь, пот и следы дневных приключений. Так кожа выглядит опрятнее и чувствует себя лучше.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волосами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нужно расчёсывать каждый день, а мыть по мере загрязнения. Аккуратные волосы выглядят красиво и не мешают во время игр и учёбы.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чистоты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тело и ухоженные волосы помогают ребёнку ощущать себя уверенно. Когда всё в порядке, и настроение часто становится заметно лучше.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и руки без сюрпризов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ногти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длинными ногтями легко собираются грязь и крошки. Если подстригать их коротко и аккуратно, руки остаются чище, а мыть их становится гораздо проще.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грызть ногти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Грызть ногти вредно: вместе с ними во рту могут оказаться микробы и грязь. Лучше оставить ногти в покое и не устраивать им такое испытание.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улицы, игр и еды руки нужно мыть, а ногти проверять на чистоту. Тогда на них не будет неожиданностей, которые могут испортить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 тоже важны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231125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Опрятная одежда помогает чувствовать себя комфортно и уверенно. Школьную форму, футболки и другие вещи стирают по мере загрязнения, чтобы на них не оставалась грязь.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36989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или грязная обувь приносит в дом сырость, пыль и неприятный запах. Сухие ботинки и сапоги помогают ногам оставаться в порядке.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642851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белья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Носки и нижнее бельё меняют регулярно, потому что они быстро впитывают пот и грязь. Это простое правило помогает телу оставаться свежим и чистым.
</a:t>
            </a:r>
            <a:endParaRPr lang="en-US" sz="14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гигиенических привычек в день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забывать важные гигиенические дела утром, днём и вечером.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08" y="1300556"/>
            <a:ext cx="409545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04455"/>
            <a:ext cx="462695" cy="4112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16804" y="1584846"/>
            <a:ext cx="409492" cy="4679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52483" y="3287325"/>
            <a:ext cx="292411" cy="467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— только свои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должно быть своё полотенце. Так оно остаётся чистым, не смешивается с чужими вещами и не помогает микробам переходить от одного человека к другому.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щётка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щётка всегда личная, как маленький помощник для своей улыбки. Её не дают другим, чтобы не переносить микробы и не путать щётки в ванной.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Расчёска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Расчёска нужна только одному владельцу. Если пользоваться общей расчёской, на ней могут оставаться волосы, пыль и микробы, поэтому лучше хранить её отдельно и аккуратно.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для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бутылка для воды помогает пить спокойно и гигиенично. Подписанная бутылка не потеряется, а её легко отличить от чужой даже в школьной раздевалке или классе.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вместо ладони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мальчик чихает в ладонь, он быстро замечает, что рука становится не лучшим помощником. Он прикрывает рот локтем, и вокруг сразу становится чище. Так микробы меньше попадают на стол, книги и игрушки.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Салфетка для одного раза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достаёт одноразовую салфетку, аккуратно прикрывает ею рот и нос, а потом сразу выбрасывает её в урну. После этого она идёт мыть руки, потому что чистые ладони — лучший финал такой истории.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Чихание, кашель и носовой платок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дома и в классе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Убираем крошки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стол без крошек и мусора выглядит аккуратно и не привлекает лишнюю грязь. Если рабочее место в порядке, за уроками легче сидеть спокойно и ничего не отвлекает.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Проветриваем комнату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делает комнату приятнее для учёбы и отдыха. Проветривание помогает убрать духоту, а вместе с ней — ощущение усталости и тяжести после долгого сидения.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Держим вещи на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книги, тетради и карандаши лежат аккуратно, искать их не приходится. Порядок вокруг экономит время и помогает сосредоточиться на деле, а не на беспорядке.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еды и питья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обедом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моют руки и только потом садятся за стол. Чистые ладони не переносят грязь на еду и помогают начать приём пищи аккуратно.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должны быть вымытыми, а еда — закрытой и защищённой от пыли. Нельзя пить из чужой бутылки или есть грязными руками.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перекуса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полезно убрать остатки пищи и закрыть продукты. Так они дольше остаются свежими и не привлекают насекомых.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гигиена особенно нужна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транспорта, магазина или долгой прогулки руки особенно нуждаются в мытье. На них легко остаются грязь, пыль и микробы, которые потом можно случайно перенести на лицо или еду.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болеет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где кто-то кашляет или чихает, гигиену соблюдают ещё внимательнее. Полезно чаще мыть руки, проветривать комнату и пользоваться отдельным полотенцем для каждого.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дворе, контакт с животными и песком требуют особого внимания к чистоте. После них руки и одежду лучше привести в порядок, чтобы не принести грязь домой.
</a:t>
            </a:r>
            <a:endParaRPr lang="en-US" sz="13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рядом нет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нет умывальника, выбирают безопасный способ временно очистить руки, а затем моют их по-настоящему.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промаха особенно мешают привычкам работать каждый день. Если не торопиться и делать всё аккуратно, гигиена становится настоящей защитой.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«Гигиена»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чаще всего связаны со спешкой, забывчивостью и чужими личными вещами.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как суперсила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чемпиона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Петя умывается, чистит зубы и расчёсывает волосы, будто собирается на важный старт. После таких дел он выглядит аккуратно и чувствует себя бодрее. День начинается спокойно, без лишней спешки и сонной растрёпанности.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маленьких помощников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Вика берёт чистые руки, свежую одежду и порядок на столе как свою дружную команду. Вместе они помогают ей учиться, играть и не забывать о здоровье. Даже обычный день становится удобнее и веселее.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3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— привычка, которая помогает каждый день
</a:t>
            </a:r>
            <a:endParaRPr lang="en-US" sz="383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делает жизнь чище, спокойнее и здоровее. Если каждый день умываться, мыть руки, чистить зубы и беречь свои вещи, организм скажет спасибо без лишних слов.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2026-05-25T23:34:56Z</dcterms:created>
  <dcterms:modified xsi:type="dcterms:W3CDTF">2026-05-25T23:34:56Z</dcterms:modified>
</cp:coreProperties>
</file>