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карт и их создание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понять, где что находится, чем различаются территории и как их изучать.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карты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Давным-давно карты помогали запоминать дороги, реки и места стоянок. Позже их точность росла благодаря измерениям и путешествиям, а сегодня — благодаря спутникам, компьютерам и данным навигации.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061" y="3245763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72911" y="1429640"/>
            <a:ext cx="403725" cy="461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карты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карты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природные формы: горы, равнины, реки, озёра и моря. По таким картам проще представить рельеф и понять, как устроена территория, даже если вы там ещё не были.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карты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Посвящены одному признаку: климату, населению, полезным ископаемым, транспорту или хозяйству. Они помогают сосредоточиться на нужной информации и сравнивать районы по одному показателю.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карты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Отображают государства, их границы и столицы. С их помощью удобно разбираться в том, как страны расположены относительно друг друга, а также какие соседи у каждого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2584" y="1175216"/>
            <a:ext cx="449473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карт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карты решает свою задачу и подходит для определённых ситуаций при изучении территории.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карты помогает быстрее получить нужную информацию и точнее понять особенности территории.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карты со временем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технологий росли точность и детализация. Появилась возможность быстрее обновлять данные, чтобы на карте отражались новые изменения местности.
</a:t>
            </a:r>
            <a:endParaRPr lang="en-US" sz="1541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современнее этап, тем выше скорость получения информации. Поэтому электронные карты удобнее для повседневных задач, где важна актуальность.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курса географии и общих этапов развития карт (без привязки к конкретным измерениям)
</a:t>
            </a:r>
            <a:endParaRPr lang="en-US" sz="12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масштаб карты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расстояние на карте меньше реального. Например, при крупном масштабе на листе помещается меньше территории, зато лучше видны детали местности.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мелком масштабе картой охватывают большие пространства: страну, материк или даже весь мир. Детали остаются менее заметными, но удобно сравнивать удалённые регионы.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не только «видеть», но и измерять. С его помощью можно оценить расстояние между объектами и понять, насколько подробна карта для конкретной задачи.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и легенда карты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позволяют «перевести» реальный мир на карту: реки изображаются линиями, леса — цветом, города — определённой фигурой. Так карта становится понятной даже без личного осмотра местности.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карты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объясняет, что означает каждый знак и цвет. Благодаря этому вы не перепутаете, где проходит граница, а где находится дорога, и сможете быстро находить нужные объекты на карте.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карта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данных и выпуска карты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750" y="3282462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7150" y="3282462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9450" y="3282462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8300" y="1442174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0600" y="1442174"/>
            <a:ext cx="483000" cy="552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помогают создавать карты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помогает определить направления на местности. Он нужен, чтобы точнее привязать объекты к сторонам горизонта и ориентировать маршрут во время измерений.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ГИС-программы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ГИС-программы собирают сведения в отдельные слои: дороги, реки, рельеф, население и даже погодные данные. Так легче находить нужную информацию и сопоставлять факты.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позволяет получать координаты точек и привязывать местность к системе отсчёта. Благодаря этому карту можно составлять точнее и быстрее, чем только вручную.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снимки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собирают информацию о территории с высоты. Они дают широкий обзор и помогают обновлять данные, когда меняются дороги, здания или границы.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используется при работе с картой и на черновых этапах, чтобы аккуратно переносить расстояния и проверять размеры. Это помогает соблюдать масштаб и точность.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показать на тематической карте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карта «выделяет» один признак и показывает, как он распределён по территории. Для одного урока можно выбрать, например, климат или транспорт.
</a:t>
            </a:r>
            <a:endParaRPr lang="en-US" sz="1575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части страны или мира на тематических картах, легче находить закономерности. Один и тот же метод помогает анализировать разные явления на одной территории.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(примеры типов тематических карт)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как карта природы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показывает горы, равнины, реки, озёра, моря и другие природные объекты. Она помогает сразу представить рельеф и основные особенности территории, не читая длинные тексты.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физическую карту, можно заметить, где находятся водные пути, как устроены береговые линии и где расположены возвышенности и впадины. Так легче понимать природные условия региона.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отличать высоты, на таких картах часто используют цвета: зелёный — низкие участки, жёлтый и коричневый — более высокие, а белый — самые высокие горы или снег. Это наглядно.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мира: страны и их связь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которые можно «прочитать»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политической карте государства выделены разными цветами, а границы между ними становятся хорошо заметными. Благодаря этому проще понимать, какие страны соседствуют друг с другом и как устроены крупные регионы мира.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крупные города на одной странице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крупные города обозначены так, чтобы их можно было быстро найти. Такая карта помогает сопоставлять расположение стран с направлением миграций, морскими путями и расстояниями между центрами государств.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648514"/>
            <a:ext cx="4814700" cy="29242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читать карту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важны несколько элементов: они объясняют условные обозначения, позволяют измерять расстояния и находить точное место на поверхности Земли.
</a:t>
            </a:r>
            <a:endParaRPr lang="en-US" sz="1517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элементов делает карту «читаемой»: легенда переводит символы, масштаб даёт меру, стороны горизонта помогают ориентироваться, а координаты позволяют точно определить местоположение.
</a:t>
            </a:r>
            <a:endParaRPr lang="en-US" sz="1444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(элементы карты: легенда, масштаб, стороны горизонта, координатная сетка).
</a:t>
            </a:r>
            <a:endParaRPr lang="en-US" sz="11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 ориентирование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 долгота помогают точно определить положение объекта на Земле. Даже если местность незнакома, координаты позволяют найти точку на карте без лишних предположений.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— север, юг, запад и восток — помогают ориентироваться на местности. Компас показывает направление на север, а затем по нему проще выбрать дальнейший путь.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 связывает карту с глобусом и делает поиск места точнее. По сетке удобно определить, в каком направлении и насколько далеко находится нужный район или населённый пункт.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карты чаще встречаются у школьника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отражают не статистику, а типичные ситуации использования: на уроках, в поездках и для планирования маршрута.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карт помогает быстро найти нужное место или проверить маршрут; чаще всего используются городские схемы и дорожные ориентиры, затем — карты погоды и транспорта.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на основе школьной практики (без точных статистических данных).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можно ли доверять карте
</a:t>
            </a:r>
            <a:endParaRPr lang="en-US" sz="2959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качества карты по источнику, дате обновления и совпадению деталей с другими данными.
</a:t>
            </a:r>
            <a:endParaRPr lang="en-US" sz="15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изменения на картах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старых картах могли встречаться неточные расстояния, неверные очертания берегов и пропущенные города. Поэтому при работе с прошлым важно понимать, что точность могла отличаться от современной.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сверять информацию с другими данными: современными атласами, официальными источниками и актуальными электронными картами. Это особенно важно при маршрутах и выборе пути.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современные карты способны быстро устаревать, если появляются новые дороги, мосты, здания или меняются названия улиц. Часть данных становится неверной уже после одного крупного изменения в городе.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обновления и проверка по нескольким источникам помогают исправлять ошибки. Поэтому карты не являются «раз и навсегда» верными и требуют внимательного отношения.
</a:t>
            </a:r>
            <a:endParaRPr lang="en-US" sz="12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в цифровую эпоху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карты показывают маршруты, пробки, спутниковые снимки и разные слои информации. На экране телефона или планшета можно видеть выбранный путь и текущие рекомендации для движения.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карты легко масштабировать, искать адреса и быстро менять вид: например, перейти от обычной карты к схеме транспорта или спутниковому изображению, сохраняя ориентирование на местности.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карты помогают в жизни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экологии карты используют для наблюдения за лесами и реками: отмечают территории изменений и сравнивают данные во времени. Так проще замечать, где нужны проверки и меры охраны природы.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карты помогают строить маршруты и оценивать удобные направления. Для водителей и пассажиров важны понятные подъезды, пересадки и объекты, которые встречаются на пути.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туризме карты нужны для поиска пути, а в спорте — для ориентирования. Они позволяют увидеть большое пространство в понятной форме и связать ориентиры с конкретными действиями на местности.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картах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различаются по содержанию, масштабу и форме, а создаются на основе измерений, снимков, координат и программ. Чтобы читать карту правильно, нужны масштаб, условные знаки, легенда и координаты.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2026-05-12T23:23:13Z</dcterms:created>
  <dcterms:modified xsi:type="dcterms:W3CDTF">2026-05-12T23:23:13Z</dcterms:modified>
</cp:coreProperties>
</file>