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Игра «Морской бой» и пара элементов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Координаты, клетки и логика в игре «Морской бой».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на игровом поле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«Морской бой» помогает тренировать счёт, ориентирование на клеточном поле и точную запись координат. Здесь важно не спешить, внимательно читать строки и столбцы и замечать, как связаны между собой две клетки.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7433"/>
            <a:ext cx="256800" cy="205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элементов в игре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элементов — это два объекта, которые можно соединить по правилу. В игре это соседние клетки, две части корабля или координата и её место на поле.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помогает увидеть, лежат ли клетки рядом по горизонтали или по вертикали. Так легче понять, где заканчивается один фрагмент и начинается другой.
</a:t>
            </a:r>
            <a:endParaRPr lang="en-US" sz="1205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и клетка на поле образуют удобную пару для поиска. Ребёнок быстро находит нужное место, если не путает букву строки и число столбца.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учит сравнивать похожие объекты и замечать отличия. Это особенно полезно, когда нужно не перепутать левую и правую сторону или пропустить лишний ход.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поле 10×10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сетка для точного счёта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состоит из десяти строк и десяти столбцов, поэтому на нём ровно сто клеток. Одинаковый размер клеток помогает считать шаги без ошибок и быстро находить нужное место по координатам.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по краям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краям поля стоят буквы и числа, чтобы ориентироваться было проще. Подписи работают как подсказки: сначала находят строку, потом столбец. Ничего лишнего — только порядок и ясность.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игры и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поле похоже на аккуратную тетрадную разметку, только гораздо интереснее. На нём легко объяснять движения по клеткам, искать соседей и показывать, как строится точный ответ.
</a:t>
            </a:r>
            <a:endParaRPr lang="en-US" sz="10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букву, которая показывает строку, а затем число столбца. Такая запись короткая и не занимает много времени, поэтому подходит для игры и работы на уроке.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координат выглядят так: B7, H3, D10. Важно читать их без перестановки: сначала буква, потом число. Иначе клетка может оказаться совсем не там, где её ждут.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 помогает не спорить и не гадать. Если координата названа правильно, оба игрока находят одну и ту же клетку, а значит, ход становится понятным и честным.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записываются координаты клетки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делается ход в игре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выбора координаты до отметки результата на поле.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версии берут простые корабли: длинный, несколько двухклеточных и одиночные клетки. Такой набор легко разместить и удобно искать на поле.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корабли используются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корабля показывает, сколько клеток он занимает подряд. Это помогает понять, сколько удачных попаданий ещё нужно, чтобы открыть весь корабль целиком.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ставят не вплотную друг к другу. Между ними оставляют свободное пространство, чтобы поиск был честным и чтобы соседние клетки не путали игроков.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соседних клеток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клетки касаются общей стороной, словно стоят плечом к плечу. Такие пары легко заметить на клеточном поле, потому что они находятся совсем рядом и образуют аккуратную линию.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удобных пар: C4 и C5, F2 и G2. По ним можно быстрее понять, в какую сторону продолжается корабль, и не тратить время на лишние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пара лежит в одной строке. У клеток меняется только число, а буква остаётся прежней. Это помогает читать поле слева направо, как маленькую дорожку.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и вертикальная пара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C4 и C5, это горизонтальная пара. Они лежат на одной линии и легко читаются как два соседа без поворота.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пара находится в одном столбце. Здесь меняется буква, а число остаётся тем же. Такой порядок удобно замечать, когда корабль стоит сверху вниз.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стоят C4 и D4, это вертикальная пара. Она показывает движение вниз или вверх по столбцу и помогает не перепутать направление корабля.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одного шага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Соседняя клетка отличается только одним признаком: либо буквой, либо числом. Это как сделать один аккуратный шаг по клетчатому полю.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буква, клетка смещается по вертикали. Если меняется число, она переходит по горизонтали. Всё просто, как поворот головы.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сосед, а диагональ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и буква, и число сразу, клетка уже стоит по диагонали. Такая клетка не считается соседней, поэтому для корабля она не подходит.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соседи по клеткам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стоят наискосок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A1 и B2 выглядят близко, но между ними нет общей стороны. Они стоят по диагонали, поэтому не образуют пару соседей для корабля.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игры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принять диагональ за соседство, можно ошибиться при поиске корабля. Тогда ход станет неточным, а на поле появятся лишние предположения вместо точной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 выстрела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происходит после выбора клетки и как фиксируется ответ 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60879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поля — две задачи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поле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своём поле игрок видит все корабли и их расположение. Это помогает проверять, не нарушены ли правила, и быстро замечать, какие клетки уже заняты.
</a:t>
            </a:r>
            <a:endParaRPr lang="en-US" sz="1104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для выстрелов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соперника отмечают только выстрелы и их результат. Здесь не видно скрытых кораблей, поэтому приходится думать, сравнивать координаты и делать точные шаги.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полей помогает не смешивать тайну кораблей и результаты ходов. Так игра остаётся честной, а поиск клеток становится понятным и аккуратным.
</a:t>
            </a:r>
            <a:endParaRPr lang="en-US" sz="11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перепутать букву и число в координате. Из-за этого клетка находится не там, где нужно, и ход получается неточным.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ошибки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искать соседей по диагонали. Такие клетки не стоят рядом, потому что у них нет общей стороны, а значит, это не пара.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повторно выбирать уже отмеченную клетку или ставить корабли слишком близко. Внимательный счёт и спокойная проверка спасают от таких промахов.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клетки, которые нашли друг друга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попадания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появляются две отмеченные клетки, стоящие в одной линии. Это как маленькая подсказка: корабль не один, а продолжается дальше. Игрок сразу видит, в какую сторону стоит искать следующую часть.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Пара, которая рассказывает секрет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открыты соседние клетки, они образуют заметную пару элементов. Такой рисунок помогает не гадать вслепую, а спокойно проверить соседей слева, справа, сверху и снизу. Игра становится похожа на умную детективную работу.
</a:t>
            </a:r>
            <a:endParaRPr lang="en-US" sz="1116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продолжение корабля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одной найденной клетке проверить соседние позиции и собрать пару или цепочку.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уверенно читать координаты и быстро находить нужную клетку на поле 10×10. Это тренирует внимание к порядку чисел и букв.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игра «Морской бой»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сравнивать клетки, замечать соседство и отличать его от диагонали. Такое наблюдение развивает аккуратность и делает поиск более точным.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«Морской бой» помогает запоминать уже проверенные места и не повторять одни и те же ходы. Память работает, как маленький помощник на поле.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воспитывает терпение и умение действовать по правилу. Здесь нельзя спешить: сначала проверка, потом вывод, а уже потом следующий ход.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на поле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Открыта B6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 находит клетку B6 и начинает проверять соседей. Сначала смотрит, нет ли рядом других частей корабля, ведь одна найденная клетка — ещё не вся история.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Проверка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проверяются B5, B7, A6 и C6. Если одна из этих клеток занята, появляется подсказка о направлении корабля. Остальные варианты помогают не перепутать линию.
</a:t>
            </a:r>
            <a:endParaRPr lang="en-US" sz="129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Найдена пара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B7 тоже занята, получается горизонтальная пара клеток. Теперь понятно, где искать продолжение корабля, и поиск идёт уже намного быстрее.
</a:t>
            </a:r>
            <a:endParaRPr lang="en-US" sz="12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урока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из двух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всегда состоит из буквы и числа. Сначала называют букву, потом число, чтобы клетку можно было найти быстро и без путаницы.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касаются стороной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Соседними считаются только клетки, которые стоят вплотную и имеют общую сторону. Такое соседство помогает точно находить части корабля на поле.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не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 диагонали не считаются соседями. Между ними нет общей стороны, поэтому они не образуют пару для корабля и не дают ложной подсказки.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сразу после хода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попадание отмечается сразу, чтобы не забыть уже найденные клетки. Это помогает не повторять выстрелы и держать игру в порядке.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 после урока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«Морской бой» уже не просто игра, а удобный способ потренировать координаты, поиск соседей и внимание к парам элементов. Поле 10×10 теперь точно не испугает.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2026-05-24T11:48:00Z</dcterms:created>
  <dcterms:modified xsi:type="dcterms:W3CDTF">2026-05-24T11:48:00Z</dcterms:modified>
</cp:coreProperties>
</file>