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расположение двух окружностей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сколько общих точек у двух окружностей?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и их положение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мы сравниваем расстояние между центрами и радиусы двух окружностей. По этим величинам можно быстро определить, пересекаются ли они, касаются или совсем не имеют общих точек.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двух окружностей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двух окружностей может быть 0, 1 или 2 общие точки. Их число зависит не от рисунка, а от точного соотношения расстояния между центрами и радиусов.
</a:t>
            </a:r>
            <a:endParaRPr lang="en-US" sz="1014" dirty="0"/>
          </a:p>
        </p:txBody>
      </p:sp>
      <p:sp>
        <p:nvSpPr>
          <p:cNvPr id="11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центры совпадают, окружности могут быть концентрическими: тогда радиусы разные. Если радиусы тоже равны, окружности совпадают полностью и имеют бесконечно много общих точек.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окружность задаётся своим центром и радиусом. Именно эти данные нужны, чтобы описать её положение на плоскости и сравнить с другой окружностью.
</a:t>
            </a:r>
            <a:endParaRPr lang="en-US" sz="968" dirty="0"/>
          </a:p>
        </p:txBody>
      </p:sp>
      <p:sp>
        <p:nvSpPr>
          <p:cNvPr id="13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разобраться в любом случае, достаточно сравнить расстояние между центрами с суммой радиусов и с модулем их разности. Это основа всех выводов по теме.
</a:t>
            </a:r>
            <a:endParaRPr lang="en-US" sz="9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определение взаимного расположения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расстояния между центрами с суммой и разностью радиусов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587" y="1162275"/>
            <a:ext cx="4902825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случаи в одной таблице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трём величинам определить взаимное расположение окружностей.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 определяется сравнением расстояния между центрами с суммой и модулем разности радиусов.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соотношения для двух окружностей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двух точек пересечения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модуль разности радиусов меньше расстояния между центрами, а оно меньше суммы радиусов, окружности пересекаются в двух точках. Это самый «средний» случай между касанием и полным разъединением.
</a:t>
            </a:r>
            <a:endParaRPr lang="en-US" sz="1110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окружности проходят через обе общие точки. Значит, каждая из них имеет часть, лежащую внутри другой, и часть — снаружи, что хорошо видно на чертеже.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двух точек пересечения центры должны быть достаточно близко, но не слишком. Если расстояние слишком мало, одна окружность окажется целиком внутри другой, и число общих точек изменится.
</a:t>
            </a:r>
            <a:endParaRPr lang="en-US" sz="11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касание окружностей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внешнем касании окружности имеют ровно одну общую точку снаружи. Они соприкасаются, но не входят одна в другую и не пересекаются в двух точках.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окружностей и точка касания лежат на одной прямой. Это помогает на чертеже быстро узнать случай касания, даже если размеры окружностей разные.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касание возникает тогда, когда расстояние между центрами равно сумме радиусов. Это удобно проверять вычислением и сразу связывать с геометрическим рисунком.
</a:t>
            </a:r>
            <a:endParaRPr lang="en-US" sz="11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касание окружностей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Центры, точка касания и соответствующий радиус лежат на одной прямой. Такое расположение особенно важно при построении: по нему легко проверить правильность чертежа.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случай возникает, когда расстояние между центрами равно модулю разности радиусов. Тогда одна окружность как бы «упирается» в другую изнутри.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Касание изнутри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внутреннем касании меньшая окружность касается большей изнутри. Общая точка только одна, поэтому это не пересечение, а именно касание.
</a:t>
            </a:r>
            <a:endParaRPr lang="en-US" sz="13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общих точек нет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внутри другой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между центрами меньше модуля разности радиусов, меньшая окружность целиком лежит внутри большей. Несмотря на это, точки пересечения всё равно отсутствуют.
</a:t>
            </a:r>
            <a:endParaRPr lang="en-US" sz="997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ответ одинаков: общих точек нет. Но причины разные, поэтому важно не просто запомнить результат, а проверить нужное неравенство.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между центрами больше суммы радиусов, окружности расположены отдельно друг от друга. Между ними есть промежуток, поэтому общих точек не получается.
</a:t>
            </a:r>
            <a:endParaRPr lang="en-US" sz="9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Концентрические и совпадающие окружности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расстояние между центрами равно нулю, окружности имеют один и тот же центр. Такое расположение называют концентрическим, когда радиусы при этом разные.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общих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концентрических окружностей с разными радиусами нет общих точек. Они выглядят как две «вложенные» окружности с одним центром, но разными размерами.
</a:t>
            </a:r>
            <a:endParaRPr lang="en-US" sz="1217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общем центре радиусы равны, окружности совпадают полностью. В этом случае каждая точка одной окружности является точкой другой.
</a:t>
            </a:r>
            <a:endParaRPr lang="en-US" sz="12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общих точек у окружностей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совпадающих окружностей число общих точек не ограничено, поэтому на диаграмме оно показано условно.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 меняется только при сравнении d с двумя границами: суммой радиусов и их разностью.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взаимного расположения двух окружностей (школьная планиметрия).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 двух окружностей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окружности пересекаются
</a:t>
            </a:r>
            <a:pPr algn="l" indent="0" marL="0">
              <a:lnSpc>
                <a:spcPct val="115000"/>
              </a:lnSpc>
              <a:buNone/>
            </a:pPr>
            <a:r>
              <a:rPr lang="en-US" sz="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видно две дуги, которые входят друг в друга и пересекаются в двух точках. Центры O1 и O2 отмечены отдельно, а отрезок между ними показывает расстояние d, по которому и проверяют условие пересечения.
</a:t>
            </a:r>
            <a:endParaRPr lang="en-US" sz="88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и изнутри
</a:t>
            </a:r>
            <a:pPr algn="l" indent="0" marL="0">
              <a:lnSpc>
                <a:spcPct val="115000"/>
              </a:lnSpc>
              <a:buNone/>
            </a:pPr>
            <a:r>
              <a:rPr lang="en-US" sz="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окружности касаются, на рисунке появляется одна общая точка. При внешнем касании она находится между окружностями, а при внутреннем — внутри большей окружности, на линии, соединяющей центры и точку касания.
</a:t>
            </a:r>
            <a:endParaRPr lang="en-US" sz="847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подпись
</a:t>
            </a:r>
            <a:pPr algn="l" indent="0" marL="0">
              <a:lnSpc>
                <a:spcPct val="115000"/>
              </a:lnSpc>
              <a:buNone/>
            </a:pPr>
            <a:r>
              <a:rPr lang="en-US" sz="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r1, r2 и O1O2 делают схему понятной без длинных вычислений. По ним легко увидеть, какая окружность больше, насколько близки центры и какой геометрический случай изображён на рисунке.
</a:t>
            </a:r>
            <a:endParaRPr lang="en-US" sz="8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встречаются по этой теме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радиусам и расстоянию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дают r1, r2 и d. Нужно сравнить эти величины и понять, есть ли общие точки, а если есть, то сколько их.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касания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условию надо выяснить, является ли касание внешним или внутренним. Для этого сравнивают d с r1+r2 и с |r1−r2|.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даны координаты центров окружностей. Тогда сначала находят расстояние между ними, а затем применяют те же правила для взаимного расположения.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одной внутри другой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задачах требуется проверить, лежит ли меньшая окружность внутри большей без пересечения или совпадают ли окружности полностью.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числовых проверок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одно и то же правило работает в разных ситуациях.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решение получается из одного сравнения расстояния между центрами с двумя границами, заданными радиусами.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Подобраны по правилам сравнения d с r1+r2 и |r1−r2|.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неравенствами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8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две опорные величины: сумму радиусов и модуль их разности. Затем сравнивают расстояние между центрами с каждой из них, как при работе с неравенствами.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3428904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границу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равно одной из границ, возникает касание. Если значение меньше или больше, меняется число общих точек, поэтому важно не пропустить знак равенства.
</a:t>
            </a:r>
            <a:endParaRPr lang="en-US" sz="1193" dirty="0"/>
          </a:p>
        </p:txBody>
      </p:sp>
      <p:sp>
        <p:nvSpPr>
          <p:cNvPr id="11" name="Text 4"/>
          <p:cNvSpPr txBox="1"/>
          <p:nvPr/>
        </p:nvSpPr>
        <p:spPr>
          <a:xfrm>
            <a:off x="62250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записывают геометрический результат: пересечение, касание, отсутствие общих точек или совпадение. Так числовая проверка превращается в точный рисунок в уме.
</a:t>
            </a:r>
            <a:endParaRPr lang="en-US" sz="11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случаев на числовой прямой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удобно видеть, где проходят точные границы между соседними случаями.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граничные точки делят все значения d на области с нулём, одной или двумя общими точками.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школьным правилам сравнения расстояния между центрами и радиусов.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проверок для определения взаимного расположения двух окружностей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модуль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|r1−r2| нельзя записывать без модуля, потому что разность радиусов может быть отрицательной. Ошибка в знаке сразу меняет правильный ответ.
</a:t>
            </a:r>
            <a:endParaRPr lang="en-US" sz="1245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радиусы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сравнивают лишь r1 и r2, хотя решающим является ещё и расстояние между центрами. Без d нельзя определить взаимное расположение окружностей.
</a:t>
            </a:r>
            <a:endParaRPr lang="en-US" sz="1130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делают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окружность целиком находится внутри другой, это не значит, что они пересекаются. Общих точек может не быть вовсе, и это нужно проверять отдельно.
</a:t>
            </a:r>
            <a:endParaRPr lang="en-US" sz="1257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касания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внешнее касание принимают за внутреннее и наоборот. Чтобы не ошибиться, нужно смотреть, где находится точка касания: снаружи окружностей или внутри большей.
</a:t>
            </a:r>
            <a:endParaRPr lang="en-US" sz="11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эта тема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центры заданы координатами, сначала находят расстояние между ними, а затем используют те же правила. Так геометрия связывается с вычислениями и координатами.
</a:t>
            </a:r>
            <a:endParaRPr lang="en-US" sz="997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встречаются в схемах, картах и простых моделях объектов, где нужно определить область пересечения или отсутствие соприкосновения. Это развивает внимательность и точность рассуждений.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схемы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выполнении чертежей важно понимать, пересекутся ли окружности, будут ли они касаться или останутся раздельными. Это помогает аккуратно строить рисунок и читать готовую схему.
</a:t>
            </a:r>
            <a:endParaRPr lang="en-US" sz="9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сравнительный шаг — и ответ найден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сравнить d с r1+r2 и |r1−r2|, чтобы определить число общих точек, вид касания или совпадение окружностей. Именно в этом сила темы.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2026-05-29T02:10:41Z</dcterms:created>
  <dcterms:modified xsi:type="dcterms:W3CDTF">2026-05-29T02:10:41Z</dcterms:modified>
</cp:coreProperties>
</file>