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drink: vocabulary for a 6th-grade English lesson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еде, напитках и выборе на 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food and drink помогает читать диалоги, выполнять упражнения и говорить о привычных ситуациях: дома, в школе, в магазине и кафе. Это одна из самых практичных тем для 6 класса.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food, drink, meal, snack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ключевые слова: food, drink, meal и snack. Они помогают быстро понять общий смысл текста и строить простые фразы о еде и напитках в повседневной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 и dinner называют основные приёмы пищи. Их удобно использовать вместе с временем и привычками: have breakfast, have lunch, have dinner. Такие сочетания часто встречаются в заданиях.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нужны глаголы eat, drink, have, buy и choose. С ними легко составить короткие предложения: eat an apple, drink water, buy a sandwich, choose juice.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полезны готовые модели, которые можно повторять без ошибок. Например, have breakfast, drink milk, eat fruit и choose a snack помогают говорить о выборе быстро и 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лексики для 6 класса,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теме «Food and drink»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блок слов помогает быстрее учить лексику и находить нужные слова в упражнениях.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делится на понятные категории, поэтому слова легче запоминать и сравнивать между собой.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школьника: слова и изображения
</a:t>
            </a:r>
            <a:endParaRPr lang="en-US" sz="1837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завтрак часто подают cereal, eggs, toast, butter, yogurt, milk и fruit. Эти слова помогают описать привычный утренний рацион и легко запоминаются через знакомые картинки.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завтрака подходят слова healthy, tasty, hot, sweet, fresh и simple. Они помогают сказать не только что мы едим, но и каким кажется блюдо по вкусу и виду.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использовать короткие фразы: I have cereal for breakfast. I drink milk in the morning. Такие предложения показывают привычку и подходят для устного ответа на уроке.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рационе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завтрак может включать фрукты, молочные продукты и злаки. Такой набор делает речь точнее и помогает объяснить, почему еда считается полезной и сытной.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изображении есть несколько продуктов, ученик может назвать их по-английски и составить предложение о своём любимом завтраке. Это тренирует словарь и уверенность в 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базовой лексике темы Food and drink для 6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их английские названия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по теме объединяются в группы и быстро переходят в 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объединяет знакомые слова из разных групп, поэтому их удобно учить и сразу использовать в 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выражения для разговоров о еде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like, I love, I don’t like и I prefer помогают сказать, что нравится больше. Они подходят для простых ответов о любимой еде, напитках и перекусах.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Выражать предпочтение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 want, I need и Can I have…? нужны, когда ученик заказывает еду или просит напиток. Это полезно в кафе, столовой и на уроке в диалоге.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и выбирать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Do you like…? и Would you like…? помогают продолжить разговор. С их помощью легко узнать мнение собеседника и предложить ему еду или напиток.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важно уметь отвечать быстро: Yes, I do. No, I don’t. Yes, please. No, thank you. Такие ответы делают диалог естественным и понятным.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some, any, much, many и a lot of часто встречаются рядом с едой и напитками. Они помогают точнее говорить о количестве и избегать ошибок в простых фразах.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количества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диалог в кафе или столовой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реплик в типичном разговоре о заказе еды и напитков.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и качества продуктов на английском языке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sweet, salty, sour, bitter и spicy помогают точно описывать вкус продуктов. Они особенно полезны, когда нужно сравнить разные блюда или объяснить, почему еда кажется необычной.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текстура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fresh, cold, hot, crispy и soft говорят о том, какая еда на ощупь или по температуре. С их помощью можно сделать описание коротким, но очень понятным.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запоминать слова в готовых парах: sweet apple, salty chips, hot soup, cold water, fresh salad. Такие словосочетания легко использовать в устном ответе и в письме.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общей оценки подходят tasty и delicious. Если блюдо не понравилось, можно сказать not tasty, too sweet или too salty. Это помогает выражать мнение вежливо и просто.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 менее полезная еда: слова для сравнения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на перемене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ланч-бокс и сравнивает два варианта: яблоко или шоколадный батончик. Яблоко кажется better choice, потому что это healthy food, а батончик содержит too much sugar. Такой выбор легко обсудить на английском в коротком диалоге.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для школьного дня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стоят yogurt, water, fruit и chips, и каждый продукт можно назвать по-английски. Учитель просит объяснить, что is more healthy and what is less healthy. Так тема связывается с реальными привычками и простыми сравнениями.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условная шкала повторяемости слов в типовых заданиях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слова по теме в учебных заданиях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темы встречаются в разных видах упражнений и помогают понимать задания быстрее.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повторяется, тем раньше его стоит выучить и закрепить в речи, чтении и письме.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и несчётные слова в теме еды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Food and drink для 6 класса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можно считать поштучно, а какие обычно употребляются как неисчисляемые.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countable и uncountable помогает правильно выбирать many, much, a/an и количественные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своих привычках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 привычках удобно начинать с времени и приёма пищи. Например: I have breakfast at 7 o’clock. Такие предложения звучат просто и помогают тренировать Present Simple.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описать, что ученик ест после уроков. Фразы I eat fruit after school или I usually have a sandwich are easy to remember and useful in everyday speech.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в еде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вкусе, подойдут выражения My favourite food is pizza и I like apples. Они позволяют не только называть продукт, но и выражать личное мнение.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usually, often, sometimes и never делают рассказ точнее. With them, a student can say what happens every day, on most days, or only occasionally.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школьного обеда и названия блюд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меню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меню обычно включает первые и вторые блюда, напитки и десерт. Лексика menu, dish, starter, main course and dessert helps describe what is offered at lunch.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на обед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часто встречаются soup, chicken, rice, pasta, salad and bread. Эти слова легко соединять с простыми описаниями: The soup is hot, The salad is fresh.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обеду обычно предлагают tea, juice or water. Такие слова помогают строить короткие диалоги и задавать вопросы о предпочтениях, например: Would you like juice?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Десерт и 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блюда можно назвать dessert: an apple or a yogurt. Эта лексика полезна для описания полного обеда и знакомства с меню школьной столовой.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условная шкала популярности напитков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Напитки: что выбирают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напитков удобно запоминать вместе с количественными выражениями: a glass of water, a cup of tea, a bottle of juice.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выбор обычно начинается с воды; более сладкие напитки лучше употреблять реже и в меньшем количестве.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Food and drink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продуктами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a, an и some. Правильно говорить an apple, но some milk, потому что одни слова считаются, а другие употребляются без счёта.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и much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используется со счётными словами, а much — с неисчисляемыми. Поэтому говорят many bananas, but much water. Это правило особенно важно в коротких ответах и упражнениях.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apple, banana, sandwich и других countable nouns нужно помнить окончание -s. Без него предложение выглядит неполным и может быть оценено как ошибка.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и does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с he, she, it нужен does: Does he like cheese? Для I, you, we, they используется do: Do they want juice?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379410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в простых репликах, где ученик отвечает быстро. Поэтому полезно проверять форму слова, артикль и глагол ещё до устного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слова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шаг за шагом выполнить лексико-грамматическое задание по теме еды и напитков.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Food and drink для 6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Мини-словарь: слова, перевод и пример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английское слово, перевод, пример и часть речи, чтобы легче запоминать лексику в контексте.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 помогает запоминать перевод точнее, чем отдельное слово, и сразу показывает его грамматическую роль.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 в повседневной жизни и культуре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Британии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is a familiar drink in Britain, so the topic often appears in texts about daily routines. It helps learners connect vocabulary with real cultural habits.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Pizza, burgers and fruit salad show that popular dishes can differ from country to country. Students learn that food vocabulary also reflects how people live.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блюда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 cereals, sandwiches and soup are common examples of everyday food. Such words are useful because they appear in menus, dialogues and short reading tasks.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темы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Despite cultural differences, the key words food, drink, meal and snack are shared by all learners. They form the base for talking about meals in any context.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 теме Food and drink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назвать продукты и напитки, рассказать о вкусах и привычках, а также правильно использовать countable and uncountable nouns, some, any, much и many в простых английских фразах.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2026-05-30T14:19:27Z</dcterms:created>
  <dcterms:modified xsi:type="dcterms:W3CDTF">2026-05-30T14:19:27Z</dcterms:modified>
</cp:coreProperties>
</file>