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едем в музей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экскурсия в мир открытий.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хранит предметы, которые рассказывают о жизни людей, природе и культуре. Здесь можно увидеть вещи с историей, узнать, как всё менялось, и понять, почему память о прошлом важно беречь.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Музей: окно в прошлое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школьники идут в музей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Видят 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рассмотреть подлинные предметы, а не только фотографии в учебнике. Это помогает лучше понять, как они выглядели, из чего были сделаны и для чего служили людям.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Тренируют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школьники сравнивают предметы, читают подписи и слушают экскурсовода, они учатся замечать детали. Это развивает память, наблюдательность и умение задавать вопросы.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Чувствуют 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музей часто становится местом, где прошлое выглядит живым и немного загадочным. Любопытство здесь работает лучше любого скучного зевака.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Узнают новое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знакомит детей с фактами о природе, истории, технике и искусстве. Иногда один экспонат рассказывает больше, чем длинный рассказ на уроке.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готовятся к поездке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взрослые уточняют список детей, время отправления, билеты и маршрут. Так поездка проходит спокойно, без спешки и лишних поисков.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всё заранее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лучше выбрать удобную одежду и обувь, в которой легко ходить по залам. Если нужно, берут сменную обувь или чистые носки.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Одеваются удобно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должен быть лёгким, чтобы руки оставались свободными. Небольшой перекус возможен только с разрешения взрослых, иначе музейный поход может превратиться в поход к булочке.
</a:t>
            </a:r>
            <a:endParaRPr lang="en-US" sz="1389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только нужное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бывает много ходьбы, поэтому важно не устать ещё до начала экскурсии. Спокойный настрой и удобство помогают сохранить силы для интересных открытий.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Настраиваются на дорогу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школьной группы в музей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во время школьной экскурсии.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торжественный вход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дверей музея сразу заметны название, афиша и аккуратный вход. Рядом обычно находятся касса и гардероб, а внутри чувствуется спокойная, почти праздничная атмосфера. Даже шаги здесь становятся тише, будто здание просит слушать внимательнее.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и схема залов
</a:t>
            </a:r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входа взгляд часто падает на схему помещений, таблички и указатели. Они помогают понять, куда идти дальше и где начинается нужный зал. Всё устроено понятно, чтобы посетители не терялись и чувствовали себя уверенно.
</a:t>
            </a:r>
            <a:endParaRPr lang="en-US" sz="126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 на открытие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в музее похожи на начало маленького приключения. Вокруг красиво, немного загадочно и очень интересно, поэтому хочется смотреть по сторонам и замечать каждую деталь. Такое впечатление помогает настроиться на вдумчивую экскурсию.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у входа в музей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музейных залах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не кричат и не бегают. Спокойный голос помогает всем слушать экскурсовода и не мешать другим посетителям.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тихо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предметы очень старые и хрупкие, поэтому их рассматривают только глазами. Одно неосторожное прикосновение может повредить вещь.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трогаем экспонаты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Снимать можно не везде, поэтому важно смотреть на разрешающие знаки и слушать взрослых. Так фотографии будут и красивыми, и законными.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Фотографируем по правилам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аккуратность и внимание к людям вокруг делают экскурсию приятной для всех. Тогда в зале спокойно, а интерес не теряется.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Уважаем других посетителей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музее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встречаются картины, скульптуры, монеты, игрушки, костюмы и предметы быта. Каждый экспонат по-своему рассказывает о времени, в котором он появился.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экспонаты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краеведческом музее показывают вещи, связанные с городом или областью. Они помогают узнать, как жили люди рядом с нами и что изменилось со временем.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родного края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увидеть чучела животных, камни, ракушки и останки древних существ. Такие экспонаты знакомят детей с богатством природы и её давней историей.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природы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рядом с группой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ведёт детей по залам, рассказывает о предметах и объясняет, почему они важны. Он называет даты, показывает детали и отвечает на вопросы, чтобы даже самый тихий экспонат стал понятнее.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Смотритель у витрины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Смотритель следит за порядком и помогает соблюдать правила поведения. Он заботится о том, чтобы посетители не подходили слишком близко и чтобы экспонаты оставались в безопасности. Благодаря ему в зале спокойно и удобно всем.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посетителям в музее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слушают экскурсию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рассказа полезно сразу найти глазами сам предмет. Так легче связать слова экскурсовода с тем, что стоит перед тобой, а не улетает в потолок, как любопытный воздушный шарик.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Замечают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цвет, размер, материал, рисунок и надпись помогают понять, чем один предмет отличается от другого. Чем внимательнее смотришь, тем больше интересных признаков находишь.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 удивительное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какой-то факт особенно поразил, его стоит сохранить в памяти. Именно такие открытия чаще всего становятся самым ярким воспоминанием о музее.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слушают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экспоната подсказывает, что это за вещь и к какому времени она относится. Запомнить его важно, потому что именно так предмет можно потом узнать в памяти.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рассматривать экспонат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школьника: шаг за шагом от первого взгляда к маленькому выводу.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предмет запоминается сильнее целого зала: он задаёт вопросы, удивляет и помогает увидеть прошлое как живую историю.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экспонат иногда рассказывает о целой эпохе.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вспоминают после посещения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50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первым делом вспоминают зал, где было особенно красиво, тихо или необычно. Именно там впечатления становятся самыми яркими и надолго остаются в памяти.
</a:t>
            </a:r>
            <a:endParaRPr lang="en-US" sz="1341" dirty="0"/>
          </a:p>
        </p:txBody>
      </p:sp>
      <p:sp>
        <p:nvSpPr>
          <p:cNvPr id="10" name="Text 3"/>
          <p:cNvSpPr txBox="1"/>
          <p:nvPr/>
        </p:nvSpPr>
        <p:spPr>
          <a:xfrm>
            <a:off x="42050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зал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долго обсуждают экспонат, который поразил сильнее остальных: огромный скелет, старинные часы или вещь, похожую на сокровище. Такой предмет хочется показать всем дома.
</a:t>
            </a:r>
            <a:endParaRPr lang="en-US" sz="1341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удивительный предмет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42015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экскурсии ребята любят повторять один свежий факт, который они узнали впервые. Он помогает почувствовать себя настоящим знатоком и снова вернуться мыслями в музей.
</a:t>
            </a:r>
            <a:endParaRPr lang="en-US" sz="1341" dirty="0"/>
          </a:p>
        </p:txBody>
      </p:sp>
      <p:sp>
        <p:nvSpPr>
          <p:cNvPr id="14" name="Text 7"/>
          <p:cNvSpPr txBox="1"/>
          <p:nvPr/>
        </p:nvSpPr>
        <p:spPr>
          <a:xfrm>
            <a:off x="42015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факт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6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675" y="1205853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Мини-задания в музее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Ребятам предлагают отыскать самый старый предмет или узнать экспонат по одному признаку. Это тренирует внимательность и делает осмотр похожим на спокойное расследование.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сопоставить два экспоната по форме, цвету, размеру или рисунку. Такое задание помогает быстрее понять, чем вещи похожи и чем они отличаются.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найти изображение животного, узор на посуде или особую надпись. Чем внимательнее взгляд, тем больше маленьких открытий появляется в зале.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музейные вещи нужно беречь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очень хрупкие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экспонаты сделаны много лет назад, поэтому легко повреждаются от прикосновений, пыли и резких движений. Даже маленькая неосторожность может испортить редкую вещь.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нужен особый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предметы хранят в витринах и защищают от света, влаги и лишнего шума. За ними следят так, чтобы они как можно дольше оставались целыми.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нужны будущим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музейные вещи сегодня, взрослые передают их следующим поколениям. Тогда и другие школьники смогут увидеть их своими глазами, а не только на картинке.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 — не теряйся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действовать, если слово или предмет в музее сразу не ясны.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из музея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915107" y="1456250"/>
            <a:ext cx="6808769" cy="69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отъездом дети смотрят, всё ли на месте: шарф, рюкзак, блокнот и маленькие находки. Это помогает спокойно закончить экскурсию и не забыть ничего важного.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915107" y="1044511"/>
            <a:ext cx="6808769" cy="290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вещи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913398" y="2613295"/>
            <a:ext cx="6808769" cy="69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назад полезно назвать музей, самый интересный зал и один факт, который особенно удивил. Так впечатления лучше закрепляются в памяти и не теряются.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913398" y="2201556"/>
            <a:ext cx="6808769" cy="290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Вспомнить главное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1913398" y="3770336"/>
            <a:ext cx="6808769" cy="69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разговоры обычно идут один за другим: кто-то рассказывает про любимый экспонат, кто-то — про экскурсовода. Общее обсуждение делает поездку ещё теплее и веселее.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1913398" y="3358597"/>
            <a:ext cx="6808769" cy="290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впечатлениями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который всё помнит
</a:t>
            </a:r>
            <a:pPr algn="ctr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достаёт карандаши и рисует тот самый экспонат, который поразил сильнее всего. На листе появляются витрина, подпись и даже маленькие детали, замеченные в зале. Такой рисунок помогает не забыть, что именно заинтересовало больше всего.
</a:t>
            </a:r>
            <a:endParaRPr lang="en-US" sz="1197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воспоминаний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делают коллаж из билета, заметки и маленькой схемы зала. Рядом можно подписать один новый факт и своё впечатление. Получается личная музейная карточка, которая хранит настроение экскурсии и легко возвращает к приятным моментам.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в памяти и в рисунках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поездка в музей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 больше о природе, истории, искусстве и жизни людей. Мир становится шире, а знакомые вещи начинают казаться интереснее и понятнее.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 кругозор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нужно внимательно смотреть на форму, цвет, материал и подписи. Со временем дети начинают замечать мелочи и в обычной жизни.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замечать детали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пробуждает желание спрашивать и искать ответы. Когда ребёнок спрашивает, он не мешает, а учится думать и понимать новое.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вопросы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посещения музея легче понять, почему вещи, памятники и старые предметы нужно хранить аккуратно. Так развивается уважение к культуре и памяти.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бережность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— это приключение для ума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Музейная поездка помогает увидеть прошлое своими глазами, задавать вопросы и радоваться открытиям. Здесь урок превращается в живое приключение, а любопытство становится лучшим помощником.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2026-05-26T01:24:37Z</dcterms:created>
  <dcterms:modified xsi:type="dcterms:W3CDTF">2026-05-26T01:24:37Z</dcterms:modified>
</cp:coreProperties>
</file>