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«Фрегат „Паллада“»: путешествие, эпоха и наблюдения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кругосветном пути и живом взгляде на мир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книга Гончарова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1852 году Гончаров отправился в дальнее плавание на фрегате «Паллада» как секретарь экспедиции. Его путевые записи, сделанные во время поездки и позже опубликованные по частям, стали основой книги о путешествии, наблюдениях и встрече с разными странами.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называется «Фрагменты»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произведения нет единого непрерывного сюжета: оно складывается из отдельных очерков, заметок и сцен, связанных общей дорогой и авторским взглядом.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стоят наблюдения о природе, быте, людях, разговорах и портах. Каждый эпизод звучит самостоятельно, но дополняет общую картину путешествия.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передаёт живое движение пути: мир раскрывается не как один рассказ, а как череда разных, но связанных впечатлений.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Фрегат «Паллада» как главный образ книги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Фрегат был парусным военным кораблём XIX века, на котором проходило путешествие. Само имя отсылает к богине Афине Палладe, поэтому звучит торжественно и значимо.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корабль становится не только местом действия, но и символом морского пути. Через него раскрываются дальние странствия, испытания и историческое движение страны к миру.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Гончарова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охватывает Европу, Африку и Азию, а затем возвращение через Сибирь.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плавания показывает масштаб пути и превращает книгу в рассказ о целом мире.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путешествия И. А. Гончарова на фрегате «Паллада» (1852–1855)
</a:t>
            </a:r>
            <a:endParaRPr lang="en-US" sz="13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книгу особенной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запись дороги: автор отмечает порты, переходы, остановки и впечатления от каждого нового места, не теряя связи с общим маршрутом.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внимательно замечает еду, одежду, корабельный распорядок и повседневные привычки людей. Эти мелочи делают далёкие страны ощутимыми и понятными.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как живые записи очевидца. Благодаря этому читатель видит события не издалека, а почти вместе с автором, шаг за шагом.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сопоставляет увиденное с российской жизнью. Так он помогает понять не только чужие обычаи, но и особенности родного уклада.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точные факты и личные выводы. Она не просто рассказывает о дороге, а учит вдумчиво смотреть на мир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места путешествия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ключевые пункты маршрута и то, что они обозначают в книге.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маршрута раскрывает новую сторону мира: от начала плавания до дипломатической цели экспедиции.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экспедиции на фрегате «Паллада»; материалы книги И. А. Гончарова
</a:t>
            </a:r>
            <a:endParaRPr lang="en-US" sz="13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в книге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Гончарова — это не только свобода и простор, но и постоянное испытание: штормы, качка, ожидание и зависимость от погоды.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морскую стихию особенно ясно видно человека: его выдержку, усталость, дисциплину и умение сохранять спокойствие перед лицом природы.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Корабельные дни подчинены строгому распорядку. Вахты, дежурства и однообразие переходов показывают, как трудно жить в пути долгое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на корабле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фрегате всё подчинено порядку: есть вахты, распределение обязанностей и время для питания. Такой ритм помогает кораблю жить как единому организму и не терять готовности к любым изменениям погоды.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помещения, снасти, паруса и постоянная работа на палубе делают плавание непростым. Из книги становится понятно, сколько терпения и сил требовалось морякам XIX 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как внимательный наблюдатель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не ограничивается личным впечатлением. Он сравнивает разные страны, порты и образ жизни, чтобы лучше понять их особенности.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взгляду книга становится широкой картиной мира середины XIX века, увиденной глазами вдумчивого путешественника.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внешность людей, их одежду, речь и привычки. Из таких деталей складывается точный и живой портрет каждой страны или города.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описание всегда спокойно и уравновешенно. Даже когда он иронизирует, в его словах нет резкости — только тонкое и внимательное наблюдение.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впечатления преобладают в книге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дорога, морская служба и встречи с незнакомой жизнью. Именно они задают ритм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строится вокруг путешествия: движение по морю и наблюдение за миром важнее сюжета событий.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произведения И. А. Гончарова «Фрегат „Паллада“»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Европа в сравнении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внимательно смотрит на английскую и европейскую жизнь: отмечает деловой порядок, активную торговлю, развитые порты и технические новшества, которые помогают странам быстрее двигаться вперёд.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восхищением писатель замечает и настораживающие черты западного уклада: сдержанность, расчётливость, внешнюю строгость поведения и привычку подчинять всё пользе и удобству.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Россией помогает автору не только описать чужие страны, но и лучше понять родную жизнь, её сильные стороны, привычки и место в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фрагмент путешествия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отдельного эпизода в книге И. А. Гончарова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Японии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 год: начало плавания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Фрегат «Паллада» выходит в дальний путь в составе дипломатической миссии. Для Гончарова это начало большого наблюдения за морем, людьми и странами.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автор записывает впечатления о портах, обычаях, переговорах и жизни на корабле. Япония постепенно становится главной целью всего маршрута.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японской 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 с закрытой страной усиливает интерес к церемониям, правилам общения и дипломатическому смыслу миссии.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берег после долгого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однообразия моря особенно ярко воспринимаются пальмы, влажный воздух и густая зелень берега. В таких описаниях чувствуется удивление человека, который впервые видит совсем иной мир и замечает каждую деталь.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над незнакомой гаванью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в чужом порту у Гончарова часто окрашены мягким светом, отражениями воды и спокойным движением судов. Даже обычная гавань кажется особенной, потому что рядом с ней всё выглядит непривычно и по-новому.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не похожий на 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небо, резкие тени и необычные растения создают ощущение расстояния между странами. Такие картины показывают, как путешествие расширяло кругозор и помогало увидеть мир гораздо большим, чем привычные домашние пейзажи.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дальних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Гончарова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спокойно и точно: он не торопит события, а внимательно рассматривает предметы, людей и пейзажи, чтобы передать впечатление без лишнего пафоса.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длинных описаний, удачных сравнений и бытовых подробностей. Благодаря этому читатель легко представляет корабль, порт, дорогу и повседневную жизнь на борту.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делает наблюдения живыми, но не обидными. Гончаров умеет заметить смешное или необычное, сохраняя уважение к людям и интерес к их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книги и их проявления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темы соединяются в одном путешествии.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поддерживает главную мысль о познании мира через дорогу и наблюдение.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произведения И. А. Гончарова «Фрегат „Паллада“»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книге меняются вместе с маршрутом: спокойные описания соседствуют с живым интересом к новому и редкими нотами усталости.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любознательность и вдумчивость, поэтому произведение звучит наблюдательно, а не как острая приключенческая история.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интонации и образов в «Фрегате „Палладе“»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важна для читателя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интересно как встреча с разными культурами. Читатель видит, как автор сравнивает народы, обычаи и способы жизни, стараясь понять их без поспешных выводов.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ценен и как историческое свидетельство: он показывает эпоху, когда мир ещё открывался медленно, а каждое далёкое место требовало усилий, терпения и любопытства.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внимательно смотреть на мир: даже обычная дорога, порт или разговор могут рассказать о стране больше, чем короткая справка в учебнике.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представить, как выглядели дальние путешествия в XIX веке: парусный корабль, строгий распорядок, долгие переходы и зависимость людей от погоды и моря.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которое учит видеть мир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«Фрегат „Паллада“» показывает, что дорога может стать способом познания людей, стран и самого себя. Через точные наблюдения Гончаров создаёт живую картину эпохи и большого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2026-05-22T11:36:19Z</dcterms:created>
  <dcterms:modified xsi:type="dcterms:W3CDTF">2026-05-22T11:36:19Z</dcterms:modified>
</cp:coreProperties>
</file>