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Клетки: основа жизни — прокариоты и эукариоты
</a:t>
            </a:r>
            <a:endParaRPr lang="en-US" sz="2183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ключевые особенности строения прокариотических и эукариотических клеток.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клетки и развитие клеточной теории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1665 году Роберт Гук впервые описал клетку на срезе пробки. В XIX веке Шлейден и Шванн сформировали клеточную теорию, определив клетку как базовую единицу жизни. Позже клетки разделили на прокариотические и эукариотические, что повлияло на классификацию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— одноклеточные организмы с отсутствием оформленного ядра. Их ДНК представлена кольцевой молекулой в нуклеоиде. Размер клеток обычно не превышает 5 микрометров, что облегчает обмен веществ и быстроту деления.
</a:t>
            </a:r>
            <a:endParaRPr lang="en-US" sz="1151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размер прокариотических клеток
</a:t>
            </a:r>
            <a:endParaRPr lang="en-US" sz="145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мембранных органоидов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прокариотов нет мембранных органелл типа митохондрий или аппарата Гольджи. Все жизненно важные процессы протекают в цитоплазме или на мембране, что отличает их от более сложных эукариот.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Прокариоты: ключевые признаки и внутренняя структура
</a:t>
            </a:r>
            <a:endParaRPr lang="en-US" sz="16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Эукариоты: структура и многообразие функций
</a:t>
            </a:r>
            <a:endParaRPr lang="en-US" sz="2293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Оформленное ядро и органоиды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Эукариотические клетки обладают ядром, ограниченным мембраной, и множеством мембранных органелл. Эти структуры обеспечивают специализацию функций и высокую организацию в клетке.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разнообразие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эукариот обычно варьируют от 10 до 100 микрометров. Сюда относятся животные, растения, грибы и протисты с разнообразными формами и функциями, отражающими их биологическое разнообразие.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демонстрирует, что клетки эукариот в среднем значительно больше прокариот, что обусловлено большей комплексностью внутренней структуры.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 прокариотических и эукариотических клеток
</a:t>
            </a:r>
            <a:endParaRPr lang="en-US" sz="2007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Больший размер эукариот способствует наличию мембранных органоидов и дополнительным функциям клетки.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биологии, 2024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прокариот ДНК представлена кольцевой молекулой, не связанной с гистонами, и локализуется в нуклеоиде, что обеспечивает простоту структуры.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также обладают плазмидами — кольцевыми ДНК, играющими роль в адаптации к условиям среды и обмене генетической информацией.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эукариотических клетках ДНК линейная, упаковка происходит с помощью гистонов, а генетический материал расположен в ядре, разделён на множество хромосом.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материал прокариот и эукариот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837" y="1532833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663" y="2415515"/>
            <a:ext cx="50557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837" y="3297168"/>
            <a:ext cx="39322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7837" y="4178821"/>
            <a:ext cx="393225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мембранные органоиды эукариотической клетки
</a:t>
            </a:r>
            <a:endParaRPr lang="en-US" sz="1841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Производят энергию для клетки через окислительное фосфорилирование, обеспечивая активность всех процессов.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за синтез белков и липидов, а также транспорт веществ внутри клетки.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Эндоплазматический ретикулум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Модифицирует, сортирует и упаковывает синтезированные молекулы для доставки к месту назначения.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 ферменты, разлагающие ненужные молекулы и защищающие клетку от повреждений.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547524"/>
            <a:ext cx="4646100" cy="25758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прокариот и эукариот
</a:t>
            </a:r>
            <a:endParaRPr lang="en-US" sz="2466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учебники 2023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различия в структуре и функциях клеток прокариот и эукариот, важные для биологической классификации.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отражают уровень организации и функциональную сложность клеток.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бактерий стенка состоит из муреина, у архей — из псевдомуреина. Эти компоненты обеспечивают защиту и поддерживают форму клеток в различных условиях.
</a:t>
            </a:r>
            <a:endParaRPr lang="en-US" sz="1188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бактерий и архей
</a:t>
            </a:r>
            <a:endParaRPr lang="en-US" sz="12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имеют клеточную стенку из целлюлозы, которая придаёт прочность, защищает и участвует в регуляции водного обмена.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клеточной стенки растений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Фунги покрыты стенкой из хитина, которая защищает клетки, обеспечивает устойчивость и формирует структуру мицелия.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грибов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стенка: разнообразие структуры и функций
</a:t>
            </a:r>
            <a:endParaRPr lang="en-US" sz="171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Прокариотические рибосомы имеют размер 70S, расположены в цитоплазме и отвечают за синтез белка; чувствительны к антибиотикам, действующим на бактерии.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Эукариотические цитоплазматические рибосомы крупнее — 80S, обеспечивая более сложный синтез белков для разнообразных функций клетки.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митохондриях и хлоропластах эукариотов обнаруживаются рибосомы 70S, что указывает на эволюционное происхождение этих органоидов от прокариотов.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Рибосомы: специфические особенности у прокариот и эукариот
</a:t>
            </a:r>
            <a:endParaRPr lang="en-US" sz="169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и подвижность: сравнение у разных царств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прокариотов состоят из белка флагеллина и обеспечивают движение посредством вращения, что позволяет клетке перемещаться по принципу винта в жидкой среде.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прокариотических жгутиков связано с моторным аппаратом у основания, который приводит к вращательному движению, позволяющему быстрому и направленному перемещению.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Эукариотические жгутики имеют сложную структуру микротрубочек в формате 9+2, движение которых основано на скольжении тубулинов и вызывает волнообразные колебания.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различным механизмам движения жгутиков, прокариоты и эукариоты приспособлены к эффективной навигации в своих средах, отражая их эволюционные особенности.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мембрана: универсальные функции и специфические особенности
</a:t>
            </a:r>
            <a:endParaRPr lang="en-US" sz="1717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 присутствует во всех клетках, выполняя функции барьера и избирательной проницаемости, регулируя обмен веществ и обеспечивая межклеточную коммуникацию.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Архейные мембраны уникальны благодаря эфирным связям и изопреноидным цепям липидов, тогда как бактерии и эукариоты используют эфиры жирных кислот — это отражает адаптации к экстремальным условиям.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прокариот и эукариот: механизмы клеточного деления
</a:t>
            </a:r>
            <a:endParaRPr lang="en-US" sz="1613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размножаются бинарным делением, при котором происходит копирование кольцевой ДНК и равное распределение в две дочерние клетки без митотического аппарата.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эукариот клеточное деление реализуется через митоз, обеспечивающий сохранение хромосомного набора и точность генетической информации в дочерних клетках.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у эукариот необходим для образования гамет, снижая число хромосом наполовину и обеспечивая генетическое разнообразие в потомстве.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процесса бинарного деления у прокариот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деления клетки и распределения генетического материала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участвуют в биогеохимических циклах, фиксируя азот, расщепляя органические вещества и поддерживая круговорот углерода и серы в природе.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 адаптированы к экстремальным средам, таким как горячие источники и солёные озёра, благодаря уникальным мембранным структурам и метаболическим путям.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взаимодействия, например клубеньковые бактерии в корнях растений, обеспечивают питание и защиту, расширяя экологическую нишу прокариот.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Прокариоты: особенности организации и экологическая роль
</a:t>
            </a:r>
            <a:endParaRPr lang="en-US" sz="176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животных специализированы на быструю передачу электрических сигналов, обеспечивая координацию работы органов и реагирование на внешние раздражители.
</a:t>
            </a:r>
            <a:endParaRPr lang="en-US" sz="1187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 и их роль в передаче информации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клетки растений содержат хлоропласты, где происходит фотосинтез — преобразование солнечной энергии в химическую, поддерживающее рост и жизнедеятельность.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растений, осуществляющие фотосинтез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Грибные клетки формируют гифы, которые повышают площадь поглощения питательных веществ, а споры обеспечивают распространение и выживание вида в различных условиях.
</a:t>
            </a:r>
            <a:endParaRPr lang="en-US" sz="1118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Грибные гифы и споры в экосистеме
</a:t>
            </a:r>
            <a:endParaRPr lang="en-US" sz="1134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Эукариоты: примеры специализированных клеток и функций
</a:t>
            </a:r>
            <a:endParaRPr lang="en-US" sz="15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доминирование эукариот в общей биомассе, особенно благодаря растениям, которые формируют основную часть органической массы.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распределение прокариот и эукариот в биомассе Земли
</a:t>
            </a:r>
            <a:endParaRPr lang="en-US" sz="1938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эукариотов в биомассе Земли отражает их сложность и разнообразие, но прокариоты остаются ключевыми участниками экосистем.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Bar-On et al., 2018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эндосимбиоза предполагает, что митохондрии и хлоропласты возникли из симбиотических бактерий, поглощённых древними предками эукариот.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данные подтверждают схожесть ДНК и мембранную организацию этих органоидов с прокариотами, подтверждая их независимое происхождение.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Данное эндосимбиотическое событие повысило метаболическую эффективность, позволив эукариотам развиваться и занимать экологические ниши с высокой энергозатратой.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происхождение эукариот: эндосимбиотическая теория
</a:t>
            </a:r>
            <a:endParaRPr lang="en-US" sz="161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клеточных различий помогает создавать антибиотики, направленные на специфические структуры прокариот, не затрагивая эукариотические клетки человека.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и прикладное значение различий между прокариотами и эукариотами
</a:t>
            </a:r>
            <a:endParaRPr lang="en-US" sz="1613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генной инженерии используются особенности строения эукариотических клеток для создания трансгенных организмов с полезными свойствами.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диагностика основывается на различиях клеток для точного выявления инфекций и патологий, что повышает эффективность терапии.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экологии и биотехнологии различия позволяют разрабатывать биопрепараты и инструменты мониторинга, способствующие охране окружающей среды и устойчивому развитию.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08250" y="2489382"/>
            <a:ext cx="6935700" cy="16932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6525" y="1263448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клеточной организации в биологической науке и жизни
</a:t>
            </a:r>
            <a:endParaRPr lang="en-US" sz="2035" dirty="0"/>
          </a:p>
        </p:txBody>
      </p:sp>
      <p:sp>
        <p:nvSpPr>
          <p:cNvPr id="6" name="Text 1"/>
          <p:cNvSpPr txBox="1"/>
          <p:nvPr/>
        </p:nvSpPr>
        <p:spPr>
          <a:xfrm>
            <a:off x="1446525" y="1866825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отличий прокариот и эукариот раскрывает эволюционные и функциональные аспекты жизни, стимулируя развитие биологии, медицины и биотехнологий для решения актуальных проблем.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2026-05-10T01:11:24Z</dcterms:created>
  <dcterms:modified xsi:type="dcterms:W3CDTF">2026-05-10T01:11:24Z</dcterms:modified>
</cp:coreProperties>
</file>