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подкласс Хрящекостные рыбы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Подкласс хрящекостных рыб включает акул, скатов и химер — более 1000 видов с уникальными особенностями.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роль хрящекостных рыб в природе
</a:t>
            </a:r>
            <a:endParaRPr lang="en-US" sz="208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Хрящекостные рыбы появились свыше 400 миллионов лет назад и успешно сохранились до наших дней. Они обитают во всех океанах и пресных водоёмах, играя важную роль в морских экосистемах и эволюции позвоночных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 подклассе хрящекостных рыб
</a:t>
            </a:r>
            <a:endParaRPr lang="en-US" sz="2054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— близкие родственники хищников моря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делятся на около 500 видов, отличаются обтекаемой формой тела и острыми зубами. Они ведут активный образ жизни и охотятся в разнообразных условиях, от прибрежных вод до глубокого океана.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— мастера маскировки и жизни у дна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насчитывают свыше 600 видов и отличаются уплощённым телом и большими грудными плавниками. Они часто используют электрические органы для охоты и защиты, обитают преимущественно на морском дне.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загадочные глубоководные обитатели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— около 50 видов, их уникальное строение выделяет их среди других хрящекостных. Они живут на больших глубинах, обладают особым строением плавников и способны к адаптации в суровых условиях глубин.
</a:t>
            </a:r>
            <a:endParaRPr lang="en-US" sz="106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 подклассе хрящекостных рыб
</a:t>
            </a:r>
            <a:endParaRPr lang="en-US" sz="2054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и гибкость хрящевого скелета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хрящекостных рыб полностью состоит из хрящевой ткани, что позволяет им сохранять подвижность и лёгкость, улучшая манёвренность в воде. Это главное отличие от костных рыб.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 и роль плавников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разделён на туловищный и хвостовой отделы, обеспечивая поддержку тела. Развитые парные и непарные плавники помогают в управлении движением и стабилизации при плавании.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костей и его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твёрдых костей уменьшает вес рыб, облегчая плавание и ускоряя реакцию на внешние раздражители. Это эволюционное преимущество поддерживает их успех в морской среде.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костно-хрящевого скелета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плакоидная чешуя — защитный щит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хрящекостных рыб напоминает по строению зубы, покрывает тело и защищает кожные покровы от повреждений и инфекций, придавая шероховатость поверхности.
</a:t>
            </a:r>
            <a:endParaRPr lang="en-US" sz="142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сопротивления воды и безопасность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 уменьшает трение при движении в воде, что повышает скорость и экономит энергию. Это помогает рыбам быть эффективными охотниками и избегать опасности.
</a:t>
            </a:r>
            <a:endParaRPr lang="en-US" sz="142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тела и плакоидная чешуя хрящекостных
</a:t>
            </a:r>
            <a:endParaRPr lang="en-US" sz="2081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Превосходное обоняние для обнаружения пищи
</a:t>
            </a:r>
            <a:pPr algn="l" indent="0" marL="0">
              <a:lnSpc>
                <a:spcPct val="90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Хрящекостные рыбы чувствуют запах крови и других веществ на больших расстояниях, что помогает им находить добычу в море, даже если она далеко или скрыта.
</a:t>
            </a:r>
            <a:endParaRPr lang="en-US" sz="86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линия — чувствительная система восприятия
</a:t>
            </a:r>
            <a:pPr algn="l" indent="0" marL="0">
              <a:lnSpc>
                <a:spcPct val="9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орган позволяет видеть колебания и движение воды вокруг, что помогает ориентироваться в темноте и засадах, дополняя зрение и другие чувства.
</a:t>
            </a:r>
            <a:endParaRPr lang="en-US" sz="88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Электрорецепторы ампул Лоренцини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рецепторы у акул воспринимают слабые электромагнитные поля, создаваемые живыми организмами, что помогает обнаруживать добычу даже в мутной воде или скрытно.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адаптации к окружающей среде
</a:t>
            </a:r>
            <a:endParaRPr lang="en-US" sz="21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8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хрящекостных рыб
</a:t>
            </a:r>
            <a:endParaRPr lang="en-US" sz="248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происходит через жабры, прикрытые кожной складкой, без настоящих жаберных крышек, что характерно для этой группы.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видов имеется пять пар жаберных щелей, но у некоторых древних форм их может быть до семи, обеспечивая эффективный газообмен.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необходим постоянный поток воды через рот и жабры; некоторые виды используют особые структуры — спиральные дыхальца для улучшения кислородного обмена.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имеют несколько рядов острых зубов, которые постоянно заменяются — это приспособление для эффективного хищничества и захвата добычи.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вооружены зубными пластинками, способными дробить твёрдые раковины моллюсков и ракообразных, адаптируясь к донному образу жизни.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используют крепкие режущие пластины для питания мелкими донными организмами, что позволяет им выживать на больших глубинах.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Диета и строение зубов тесно связаны со средой обитания каждого вида, определяя тип пищи и способ её добывания.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строение зубов у акул, скатов и химер
</a:t>
            </a:r>
            <a:endParaRPr lang="en-US" sz="212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443821"/>
            <a:ext cx="4724400" cy="23899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Хрящекостные сохраняют древние признаки, отличающие их от костных рыб.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«Биология. 7 класс», В.В. Латюшин.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отличия в строении и биологических особенностях этих двух групп рыб.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хрящекостных и костных рыб
</a:t>
            </a:r>
            <a:endParaRPr lang="en-US" sz="169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и типы оплодотворения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хрящекостные рыбы характеризуются внутренним оплодотворением. Акулы и некоторые скаты могут обладать яйцеживорождением или живорождением, обеспечивая выживание потомства в различных условиях.
</a:t>
            </a:r>
            <a:endParaRPr lang="en-US" sz="124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Защищённые яйца и самостоятельность молоди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крупные яйца с плотной роговой оболочкой, иногда с нитями для крепления. Молодые рыбы сразу после вылупления или рождения способны к самостоятельной жизни, что снижает их уязвимость.
</a:t>
            </a:r>
            <a:endParaRPr lang="en-US" sz="1289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 у хрящекостных
</a:t>
            </a:r>
            <a:endParaRPr lang="en-US" sz="1982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условиям обитания
</a:t>
            </a:r>
            <a:endParaRPr lang="en-US" sz="254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обладают обтекаемой формой тела и мощными плавниками, которые обеспечивают высокую скорость и манёвренность при преследовании добычи в открытом море.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имеют плоское тело, позволяющее маскироваться на морском дне; некоторые виды оснащены электрическими органами для обнаружения других организмов и защиты.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адаптированы к глубоководной среде за счёт особого строения плавников и усовершенствованных чувствительных органов, способных улавливать слабые сигналы в темноте.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 и ареалы обитания
</a:t>
            </a:r>
            <a:endParaRPr lang="en-US" sz="193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Хрящекостные рыбы обитают во всех океанах, от приполярных зон Арктики до теплых тропиков, демонстрируя широкий экологический диапазон.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преимущественно заселяют прибрежные участки, часто встречаются в мелких водах у дна, где прячутся от хищников и охотятся.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речная акула из Юго-Восточной Азии, успешно приспособились к пресноводным рекам и озёрам.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предпочитают глубоководные районы Атлантического и Тихого океанов, скрываясь на больших глубинах от конкурентов и хищников.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(МСОП), 2023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по отрядам (диаграмма)
</a:t>
            </a:r>
            <a:endParaRPr lang="en-US" sz="2182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видов сосредоточена в тропических и субтропических водах благодаря богатству пищи и разнообразию сред.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 акулы доминируют по численности, что отражает их успешную адаптацию и экологические ниши в морской среде.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играют ключевую роль как верхние хищники, регулируя популяции и обеспечивая биологическое равновесие в морских экосистемах.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участвуют в переработке органики на морском дне, улучшая качество среды и способствуя круговороту веществ в экосистеме.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и значение хрящекостных рыб
</a:t>
            </a:r>
            <a:endParaRPr lang="en-US" sz="2026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Мегалодон — гигант древних морей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Мегалодон был одной из крупнейших акул в истории — длина достигала 18 метров. Эта доисторическая хищница вымерла около 2 миллионов лет назад, оставив после себя легенды и загадки.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скат — мастер электрических разрядов
</a:t>
            </a:r>
            <a:pPr algn="l" indent="0" marL="0">
              <a:lnSpc>
                <a:spcPct val="90000"/>
              </a:lnSpc>
              <a:buNone/>
            </a:pPr>
            <a:r>
              <a:rPr lang="en-US" sz="2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генерировать электричество до 220 вольт помогает электрическому скату защищаться и охотиться. Эти электрические поля эффективно оглушают добычу и отпугивают врагов.
</a:t>
            </a:r>
            <a:endParaRPr lang="en-US" sz="765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и их уникальные черты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Химеры выделяются необычным строением головы и уникальными зубными пластинами, что обеспечивает им специализированное питание и выживание в глубоководных условиях.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исчезающие и уникальные виды
</a:t>
            </a:r>
            <a:endParaRPr lang="en-US" sz="25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718" y="1175595"/>
            <a:ext cx="481895" cy="4283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6386" y="1160879"/>
            <a:ext cx="400501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75618"/>
            <a:ext cx="481766" cy="428237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и культурное значение
</a:t>
            </a:r>
            <a:endParaRPr lang="en-US" sz="2696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 промысел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Хрящекостных рыб ловят ради мяса, кожи и печени, которые используются в пищевой промышленности и изготовлении масла с высоким содержанием витамина A.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медицина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акул и другие части применяются в азиатской медицине, где им приписывают лечебные свойства и используют для изготовления целебных препаратов.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Кулинарные традиции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культурах блюда из хрящекостных рыб являются деликатесами, особенно супы и блюда из плавников, которые ценятся за вкус и питательную ценность.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культура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часто ассоциируются с силой и защитой, их образ встречается в мифах и обрядах различных народов как символ удачи и мощи.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хрящекостных рыб и меры их защиты
</a:t>
            </a:r>
            <a:endParaRPr lang="en-US" sz="2073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начало интенсивного промысла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вылов хрящекостных рыб привёл к значительному сокращению их численности во многих регионах мира.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 — совершенствование законодательства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запретов на финнинг и установление квот на вылов с целью охраны популяций акул и скатов.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создание морских заповедников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охраняемых территорий, где запрещён коммерческий вылов, для восстановления экосистем и сохранения биоразнообразия.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глобальные инициативы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программы по мониторингу состояния популяций, направленные на устойчивое использование и защиту видов.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технологии изучения
</a:t>
            </a:r>
            <a:endParaRPr lang="en-US" sz="1996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спутниковых меток позволяет отслеживать миграционные маршруты и поведение хрящекостных рыб в реальном времени.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Гидролокаторы и подводные роботы обеспечивают сбор данных о численности и экологии видов в труднодоступных местах океана.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помогают выявлять угрозы и разрабатывать эффективные меры охраны редких и уязвимых групп хрящекостных рыб.
</a:t>
            </a:r>
            <a:endParaRPr lang="en-US" sz="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регенерации тканей у акул раскрывают механизмы быстрого восстановления, важные для медицины и биологии.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зубов и их постоянное обновление помогают понять эволюцию и адаптации позвоночных животных.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иммунной системы хрящекостных рыб способствует созданию новых подходов в борьбе с инфекциями и аутоиммунными заболеваниями.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строения кожи и чешуи используются в разработке бионических материалов с антирефлексными и антибактериальными свойствами.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хрящекостных рыб
</a:t>
            </a:r>
            <a:endParaRPr lang="en-US" sz="275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 и перспективы исследований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Хрящекостные рыбы — ключевые представители морской фауны с важными экологическими и научными функциями. Их защита и изучение требуют международного сотрудничества и современных технологий.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2026-05-08T21:18:20Z</dcterms:created>
  <dcterms:modified xsi:type="dcterms:W3CDTF">2026-05-08T21:18:20Z</dcterms:modified>
</cp:coreProperties>
</file>