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«Ночной смотр»: баллада о долге, ночи и воинской верности
</a:t>
            </a:r>
            <a:endParaRPr lang="en-US" sz="3495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ночном испытании, где долг сильнее страха.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Цейдлиц, Жуковский и эпоха баллады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Цейдлиц писал напряжённые баллады, а Жуковский сделал их близкими русскому читателю. В первой половине XIX века этот жанр особенно ценили за тайну, сильные чувства и стремительный драматический сюжет.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баллада и какие её признаки есть в тексте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— это стихотворный рассказ о необычном, тревожном или таинственном событии. В ней важны движение сюжета, неожиданность и ощущение, что герой попадает в испытание.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Жанру свойственны яркие образы, резкие повороты действия и сильные эмоции. Читатель не просто следит за событиями, а чувствует страх, напряжение и ожидание развязки.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«Ночном смотре» это видно особенно ясно: ночной марш, строгий военный порядок и скрытая опасность создают драматический тон с первых строк.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ночи в балладе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время тревоги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балладе не успокаивает, а настораживает. Она скрывает дорогу и людей, поэтому каждый звук кажется громче, а любое движение — опаснее.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в деталях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тени, холодный воздух и силуэты всадников делают картину мрачной и напряжённой. Пейзаж не просто описывает место, а усиливает чувство неизвестности.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«Ночного смотра»
</a:t>
            </a:r>
            <a:endParaRPr lang="en-US" sz="291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балладе показывает, как тревога растёт от эпизода к эпизоду.
</a:t>
            </a:r>
            <a:endParaRPr lang="en-US" sz="15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и образ строя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показаны как единый строй: они действуют собранно, без лишних слов и жестов. Такой образ подчёркивает дисциплину и воинскую ответственность.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соединяется с ощущением опасности. Поэтому приказ в балладе звучит не просто как распоряжение, а как нравственное требование.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смотр превращает обычное передвижение в серьёзную проверку. В темноте особенно заметно, кто умеет сохранять выдержку и не терять порядок.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Строй, движение и молчание создают образ людей, готовых к действию. Именно это делает героев сильными и вызывает уважение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балладе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начале важна не меньше, чем резкие звуки команды: она готовит читателя к тревожному повороту событий.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постепенно и достигает пика в момент опасности, а затем ослабевает, оставляя чувство пережитого испытания.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композиции баллады И. Х. фон Цейдлица «Ночной смотр» в переводе В. А. Жуковского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999" y="3245638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78105"/>
            <a:ext cx="440100" cy="3912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повторяющиеся детали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час делает мир неясным и тревожным. В темноте любое движение кажется значительным, а ожидание становится почти физически ощутимым для читателя.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команды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приказы и отклики выделяются на фоне тишины. Эти звуки организуют действие и показывают, что порядок в войске сохраняется даже ночью.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Силуэты всадников создают образ движения и воинской собранности. Они не просто едут в темноте, а выполняют важную и опасную задачу.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усиливает ощущение трудности и напряжения. Он делает ночной пейзаж суровым и подчёркивает, что поход требует выносливости и стойкости.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ведёт войско вперёд и одновременно символизирует испытание. Она словно проверяет, сможет ли человек идти дальше, не отступая перед страхом.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и перевод: что меняет Жуковский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перевод сохраняет сюжет и настроение, но делает текст более плавным и певучим для русского читателя.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сохраняет основную мысль, но усиливает музыкальность и естественность звучания, поэтому перевод воспринимается как самостоятельное художественное произведение.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баллады И. Х. фон Цейдлица и перевода В. А. Жуковского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Жуковский делает текст музыкальным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подбирает мягкие, звучные слова и выстраивает фразы так, чтобы они легко читались вслух. Благодаря этому напряжённый сюжет приобретает плавное, почти песенное звучание.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передаёт смысл, а создаёт поэтическую ткань, близкую русскому слуху. Поэтому перевод звучит цельно, выразительно и самостоятельно, как оригинальное стихотворение.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резко и передают движение, а протяжённые удерживают напряжение, словно шаги войска в темноте.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строк создают разный темп и усиливают тревогу ночного марша.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баллады И. Х. фон Цейдлица «Ночной смотр» в переводе В. А. Жуковского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создают тревогу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повторяющиеся слова и звуки, потому что они связывают отдельные картины в единое напряжённое движение.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звукопись сильнее других приёмов удерживают чувство тревоги, а остальные средства дополняют мрачную атмосферу.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Контентный анализ текста баллады И. Х. фон Цейдлица «Ночной смотр»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долга и верности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долг в балладе показан как обязанность не только подчиняться приказу, но и сохранять выдержку, когда вокруг темно, холодно и тревожно.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через ночной поход раскрывается нравственная мысль: сила человека проверяется не словами, а поведением в трудной и неизвестной ситуации.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товарищам проявляется в общем движении строя: каждый должен не отстать, не нарушить порядок и поддержать других в опасный час.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действия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в балладе не просто украшает текст, а помогает читателю почувствовать опасность. Темнота, холод и тишина будто подталкивают события вперёд.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силуэты всадников и слабый лунный свет делают сцену зрительной и напряжённой. Природа здесь словно участвует в испытании вместе с людьми.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Жуковского становится самостоятельным произведением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перевод сохраняет смысл оригинала и одновременно приобретает собственную поэтичность.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баллада понятна школьнику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видно, что происходит: ночной марш, движение строя, ожидание опасности. События развиваются быстро и легко прослеживаются.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тревогу, страх, собранность и смелость. Эти переживания знакомы даже без знания военной истории.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итог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показывает, как обычное событие становится историей о долге и верности. Поэтому текст легко обсуждать и понимать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смысловые линии баллады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не существуют отдельно: движение войска сразу меняет настроение, а тревога помогает сильнее почувствовать идею долга.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оказывается линия настроения, но именно она соединяет действие и главную мысль в единое целое.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баллады И. Х. фон Цейдлица «Ночной смотр»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Жуковского для русской литературы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сделал перевод не буквальным пересказом, а художественным произведением, которое естественно звучало по-русски и сохраняло напряжение оригинала.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таким переводам русский язык получил больше выразительных средств для передачи романтического настроения, звука, движения и внутреннего переживания.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баллады расширили представление читателей о поэзии: в ней появились тайна, тревожная ночь, сильные чувства и драматический сюжет.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баллады «Ночной смотр»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жанровые признаки работают вместе и создают напряжённое движение сюжета.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усиливает другой: ночная обстановка, движение строя и звуки команды делают балладу напряжённой и запоминающейся.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баллады И. Х. фон Цейдлица «Ночной смотр»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раскрывает баллада «Ночной смотр»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военную дисциплину, тревожную ночную атмосферу и тему нравственного выбора. В переводе Жуковского она звучит особенно певуче и остаётся самостоятельным художественным произведением.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2026-05-22T12:33:07Z</dcterms:created>
  <dcterms:modified xsi:type="dcterms:W3CDTF">2026-05-22T12:33:07Z</dcterms:modified>
</cp:coreProperties>
</file>