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Царство растений и его роль на планете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жизни, обеспечивающая кислород и пищу для всего живого.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растениях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живые организмы, создающие органику из неорганики при помощи фотосинтеза. Они обитают в разных природных средах, отличаясь клеточной стенкой из целлюлозы.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признаки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неподвижны во взрослом состоянии, способны к фотосинтезу и имеют корни, стебли и листья — ключевые органы для роста и питания.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клетки покрыты прочной клеточной стенкой из целлюлозы, придающей форму и прочность тканям растения.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растениях отсутствуют нервные системы и органы чувств, что отличает их от животных и делает их реакцию на среду более медленной.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качестве запасного вещества растения накапливают крахмал, обеспечивая энергию в периоды покоя или роста.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растительной клетки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 клеткой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генетическую информацию, контролирует процессы жизнедеятельности и развитие клетки. Это «командный пункт» любой растительной клетки.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место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хлорофилл, который при помощи солнечного света преобразует воду и углекислый газ в органические вещества, выделяя кислород.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и клеточная стенка: поддержка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хранит воду и питательные вещества, помогает поддерживать тургор, а клеточная стенка из целлюлозы обеспечивает прочность и защиту клетке.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основа жизни растений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процесс превращения света в энергию, вода и углекислый газ преобразуются в глюкозу, обеспечивающую питание растениям.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играют ключевую роль, где хлорофилл поглощает свет, запускающий химические реакции для синтеза органических веществ.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фотосинтеза выделяется кислород, необходимый для дыхания всех живых организмов, включая человека и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50" y="2560257"/>
            <a:ext cx="2160300" cy="1928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284" y="2560257"/>
            <a:ext cx="2160300" cy="19282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7924" y="2560257"/>
            <a:ext cx="2160300" cy="19282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1209" y="2560257"/>
            <a:ext cx="2160300" cy="19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27252" y="1312533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обитатели водной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простейшие растения, обитающие преимущественно в воде. Они имеют примитивное строение и выполняют важную роль в водных экосистемах.
</a:t>
            </a:r>
            <a:endParaRPr lang="en-US" sz="915" dirty="0"/>
          </a:p>
        </p:txBody>
      </p:sp>
      <p:sp>
        <p:nvSpPr>
          <p:cNvPr id="12" name="Text 3"/>
          <p:cNvSpPr txBox="1"/>
          <p:nvPr/>
        </p:nvSpPr>
        <p:spPr>
          <a:xfrm>
            <a:off x="2544902" y="1312533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жители влажных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предпочитают влажные среды и обладают простыми стеблями и листьями. Они способствуют формированию почвы и созданы для жизни на поверхности грунта.
</a:t>
            </a:r>
            <a:endParaRPr lang="en-US" sz="973" dirty="0"/>
          </a:p>
        </p:txBody>
      </p:sp>
      <p:sp>
        <p:nvSpPr>
          <p:cNvPr id="13" name="Text 4"/>
          <p:cNvSpPr txBox="1"/>
          <p:nvPr/>
        </p:nvSpPr>
        <p:spPr>
          <a:xfrm>
            <a:off x="4762552" y="1316483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хвойные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сосны и ели. Голосеменные имеют семена без защитной оболочки и не образуют цветков, широко распространены в лесах.
</a:t>
            </a:r>
            <a:endParaRPr lang="en-US" sz="961" dirty="0"/>
          </a:p>
        </p:txBody>
      </p:sp>
      <p:sp>
        <p:nvSpPr>
          <p:cNvPr id="14" name="Text 5"/>
          <p:cNvSpPr txBox="1"/>
          <p:nvPr/>
        </p:nvSpPr>
        <p:spPr>
          <a:xfrm>
            <a:off x="6980202" y="1312520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цветковые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наиболее многочисленная группа, имеющая цветки и плоды. Они составляют основу сельского хозяйства и большинства природных сообществ.
</a:t>
            </a:r>
            <a:endParaRPr lang="en-US" sz="9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1441"/>
            <a:ext cx="3239400" cy="13243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отделов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различные признаки отделов растений и эволюцию их строения.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растений усложняется от водорослей к покрытосеменным, отражая эволюционный прогресс.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ботанических исследований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растений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высокие и мощные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имеют один крепкий древесный ствол и достигают значительных размеров, например, дуб или берёза. Они доминируют в лесных экосистемах.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— несколько стволов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характеризуются несколькими одревесневшими стеблями, такими как смородина или сирень, занимая промежуточное положение между деревьями и травами.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— мягкие и зеленые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 имеют мягкие, непроизведённые стебли и включают пшеницу, подорожник. Они быстро растут и адаптированы к разным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растений на планете Земля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насчитывается около 390 000 видов сосудистых растений, охватывающих широкий спектр экосистем и климатических зон.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растений варьируются от микроскопических водорослей до гигантских секвой, достигающих в высоту более 100 метров.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ботаники открывают новые виды и подвиды, расширяя наше понимание растительного разнообразия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распределения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и освещённость определяют разнообразие растительности в регионах по земному шару.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предпочитает тёплый и влажный климат тропиков, тогда как в холодных зонах растений значительно меньше.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ботанические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растений в природе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играют ключевую роль в поддержании чистоты воздуха, выделяя кислород и поглощая углекислый газ. Это способствует сохранению баланса газов в атмосфере, необходимого для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корни укрепляют грунт, предотвращая эрозию и вымывание почвы. Кроме того, растения создают важные экосистемы, служащие домом для множества животных и микроорганизмов.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растений: споры, семена, вегетативные органы
</a:t>
            </a:r>
            <a:endParaRPr lang="en-US" sz="2037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мхи и папоротники, распространяются с помощью спор, которые являются одноклеточными структурами для развития новых особей.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 покрытосеменные растения образуют семена, позволяющие распространять потомство и обеспечивающие защиту зародыша.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размножаются бесполым путём, используя части тела — например, черенки или клубни — что способствует быстрому распространению.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 образованием цветков и опылением у покрытосеменных, что обеспечивает генетическое разнообразие и адаптацию видов.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покрытосеменных растений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развития и размножения растений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питание растений: корни и листья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Корни поглощают воду и минеральные вещества из почвы, необходимые для обмена веществ и роста. Они обеспечивают растению устойчивость и питание для жизнедеятельности.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Через листья растения получают углекислый газ для фотосинтеза. В них также происходит транспирация, поддерживающая тургор клеток и регулирующая обмен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света для развития растений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Светолюбивые растения нуждаются в ярком освещении для быстрого роста и активного цветения, что повышает их продуктивность и выживаемость.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Теневыносливые растения могут расти при умеренном освещении, адаптируясь к смене условий среды и поддерживая нормальный жизненный цикл.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Тенелюбивые растения предпочитают слабый свет и имеют особенности строения, позволяющие им выживать в затемнённых местах под покровом других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 окружающей среде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 и защита от испарения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Суккуленты, например кактусы и алоэ, запасают воду в своих тканях. Кактусы заменяют листья колючками, чтобы снизить потерю влаги через испарение и поддержать жизнедеятельность.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холодному климату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покрыты восковым налётом, который защищает иголки от пересыхания и заморозков. Эти адаптации помогают им сохранить влагу и выживать в суровых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растений для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Растения являются основным источником продуктов питания, обеспечивая человека фруктами, овощами и зерновыми культурами для здорового питания.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Они выделяют кислород, необходимый для дыхания, а также служат сырьём для лекарственных препаратов, улучшающих здоровье и лечение заболеваний.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Древесина и волокна растений используются в строительстве, производстве тканей, бумаги и предметов быта, обеспечивая разнообразные отрасли экономики.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Растительные масла и экстракты применяются в производстве косметики и средств ухода, создавая продукты, полезные для красоты и гигиены.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виды: оценка угроз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находятся под угрозой исчезновения такие виды, как венерин башмачок, женьшень и калужница болотная, что указывает на необходимость охраны их природных местообитаний.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угроз являются уничтожение среды обитания, загрязнение и браконьерство. Во всём мире более 30 000 видов растений рискуют исчезнуть без своевременных мер.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царства растений: задачи сохранения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Охрана растений обеспечивает поддержание чистого воздуха и способствует продовольственной безопасности населения на долгосрочную перспективу.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Восстановление лесов и борьба с незаконной вырубкой помогают сохранить биологическое разнообразие и экологические функции экосистем.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Сохранение растительных видов является ключом к устойчивому развитию и благополучию как природы, так и человечества в целом.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уникальность и важность царства растений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растений — фундамент жизни на Земле, поддерживающий экосистемы и климат. Забота о растениях необходима для здоровья природы и людей, обеспечивая экологический баланс и будущее планеты.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2026-05-08T14:53:38Z</dcterms:created>
  <dcterms:modified xsi:type="dcterms:W3CDTF">2026-05-08T14:53:38Z</dcterms:modified>
</cp:coreProperties>
</file>