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цикл: значение и основные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Фундаментальный процесс роста и деления клетки, залог жизни и развития.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«клеточный цикл» появился в 1953 г. благодаря Л. Хартвеллу. Исследователи Ховард и Пелл выявили фазы цикла. Современные методы раскрывают механизмы регуляции и связь с болезнями.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науки о клеточном цикле
</a:t>
            </a:r>
            <a:endParaRPr lang="en-US" sz="305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— подготовка к делению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состоит из фаз G1, S и G2, в которых клетка растёт, реплицирует ДНК и готовится к делению. Этот период занимает основное время цикла.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этапы клеточного цикла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деления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разделяется на профазу, метафазу, анафазу и телофазу, завершается цитокинезом. В итоге образуются два идентичных ядра.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Интерфаза: этапы подготовки клетки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G1-фаза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увеличивается в размерах, синтезирует белки и органеллы, готовится к репликации ДНК.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S-фаза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точное удвоение молекулы ДНК с обязательным контролем качества.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G2-фаза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синтеза белков и восстановление возможных повреждений перед началом деления.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активность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осуществляет свои основные функции, увеличивает массу для успешного деления.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фаз клеточного цикла: диаграмма распределения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тканях время фаз варьируется в соответствии с функциями и скоростью роста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интерфазы отражает подготовительные процессы, важные для успешного 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клеточных циклов человека, 2022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G1-фазы: ключевые аспекты
</a:t>
            </a:r>
            <a:endParaRPr lang="en-US" sz="295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клетки и синтез белков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G1 происходит активное наращивание массы клетки, синтезируются РНК и белки, необходимые для последующих стадий цикла. Этот этап критичен для подготовки к репликации ДНК.
</a:t>
            </a:r>
            <a:endParaRPr lang="en-US" sz="1206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условий
</a:t>
            </a:r>
            <a:pPr algn="ctr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питательных веществ и факторы окружающей среды регулируют прохождение G1, обеспечивая клетке оптимальные условия для роста.
</a:t>
            </a:r>
            <a:endParaRPr lang="en-US" sz="134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тканевых типах
</a:t>
            </a:r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активно растут в G1, в то время как мышечные клетки могут находиться в состоянии покоя, не приступая к делению.
</a:t>
            </a:r>
            <a:endParaRPr lang="en-US" sz="13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S-фаза: основные процессы удвоения ДНК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 осуществляется с высокой точностью при участии ферментов, обеспечивающих правильное копирование генетической информации.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хромосома формирует две сестринские хроматиды, что важно для равномерного распределения генов дочерним клеткам.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продолжается рост клетки и синтезируются белки, необходимые для успешного прохождения последующих фаз.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энергетических ресурсов позволяет клетке завершить митоз без дефицита веществ.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G2-фаза: завершение подготовки к делению
</a:t>
            </a:r>
            <a:endParaRPr lang="en-US" sz="3028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 синтезируются компоненты веретена деления, обеспечивающего разделение хромосом.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контроль точности репликации ДНК и устранение возможных повреждений для предотвращения мутаций.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стадии клеточного деления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митоза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характеризуется конденсацией хромосом и образованием веретена деления. Метафаза — выравнивание хромосом на экваторе. Анафаза — разделение сестринских хроматид. Телофаза — образование новых ядер.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процессом цитокинеза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разделяет цитоплазму, завершая деление клетки и формируя две самостоятельные дочерние клетки, готовые к новому циклу.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0009"/>
            <a:ext cx="4759500" cy="20787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фаз клеточного цикла
</a:t>
            </a:r>
            <a:endParaRPr lang="en-US" sz="287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продолжительность и основные процессы каждой фазы цикла. Данные варьируются в зависимости от типа клетки и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цикла посвящена подготовке к делению, что обеспечивает точность и успешность процесса.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клеточной биологии, 2023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митоза действует контрольная точка M, отвечающая за правильное расхождение хромосом, минимизируя риск хромосомных повреждений и аномалий.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точки клеточного цикла: биологический механизм защиты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точка G1/S контролирует целостность ДНК перед началом репликации, предотвращая переход клетки в фазу S при повреждениях или неблагоприятных условиях.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G2/M проверяет завершение удвоения генетического материала и готовность клетки к делению, останавливая цикл при обнаружении ошибок или недостатке ресурсов.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Циклины — ключевые регуляторы фаз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Циклины — это белки, концентрация которых изменяется в течение клеточного цикла. Они связываются с CDK, формируя активные комплексы, что обеспечивает последовательность фаз и переход клеток между ними.
</a:t>
            </a:r>
            <a:endParaRPr lang="en-US" sz="1598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регуляторы: циклины и CDK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Циклин-зависимые киназы и ингибиторы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CDK активируются циклинами, а специальные ингибиторы, такие как p21, могут их блокировать при повреждениях ДНК. Это помогает контролировать и приостановить прогресс цикла для исправления дефектов.
</a:t>
            </a:r>
            <a:endParaRPr lang="en-US" sz="15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контроль клеточного цикла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фазы, контрольные точки и решения при нарушениях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исходы после завершения клеточного цикла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выходят из цикла и переходят в фазу покоя G0, временно или постоянно приостанавливая деление для выполнения специализированных функций.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Возможен повторный вход в клеточный цикл при получении соответствующих сигналов, что позволяет клеткам возобновить деление и рост при необходимости.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могут дифференцироваться, приобретая специализированные свойства и теряя способность к делению, обеспечивая функциональное разнообразие тканей.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или после многочисленных делений клетки испытывают старение, что снижает их пролиферативный потенциал и отражается на регенеративных способностях тканей.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клеточного цикла для роста и развития организма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организм и эмбриональное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обеспечивает интенсивное деление клеток в эмбриональном периоде, что способствует формированию органов и тканей. Равномерность и точность прохождения циклов критична для нормального развития.
</a:t>
            </a:r>
            <a:endParaRPr lang="en-US" sz="999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заживление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организм использует активный клеточный цикл при восстановлении повреждённых тканей, ускоряя заживление ран и восстанавливая функциональность. Этот процесс регулируется сигналами воспаления и роста.
</a:t>
            </a:r>
            <a:endParaRPr lang="en-US" sz="102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иммунной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функционирования иммунитета необходим постоянный приток новых клеток благодаря клеточному циклу. Быстрая пролиферация лимфоцитов в ответ на патогены обеспечивает эффективную защиту организма.
</a:t>
            </a:r>
            <a:endParaRPr lang="en-US" sz="10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возникает при неправильном удвоении генетического материала, что ведёт к аномалиям в клеточном наборе и нарушению функции клеток.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клеточного цикла и их последствия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разделение хромосом (анеуплоидия) приводит к неверному количеству хромосом, вызывая генетические заболевания или способствуя опухолевому росту.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или отсутствие репликации ДНК создаёт молекулярные дефекты, которые могут инициировать клеточную смерть или вызвать накопление мутаций.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цикла часто приводят к запуску апоптоза или, при его сбое, к развитию раковых новообразований и другим патологиям на уровне тканей и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случаев рака связаны с мутациями в гене p53, ключевом регуляторе клеточного цикла и апоптоза.
</a:t>
            </a:r>
            <a:endParaRPr lang="en-US" sz="951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p53 и других генах, регулирующих клеточный цикл, нарушают контроль деления, что способствует развитию и прогрессированию опухолей.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онкологический журнал, 2023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Таргетная терапия онкологических заболеваний базируется на ингибировании циклин-зависимых киназ, что замедляет деление раковых клеток и улучшает клинические исходы.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о клеточном цикле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биотехнологиях используется культура клеток для тканевой инженерии и регенеративной медицины, что открывает новые возможности для лечения различных заболеваний.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клеточного цикла
</a:t>
            </a:r>
            <a:endParaRPr lang="en-US" sz="2681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 позволяет визуализировать динамику деления в живых клетках с высоким разрешением и точностью.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Проточная цитометрия количественно анализирует распределение клеток по фазам цикла, обеспечивая статистическую оценку пролиферации.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Меченые нуклеотиды и белки (BrdU, GFP) применяются для отслеживания репликации и экспрессии регуляторных элементов в реальном времени.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 протеомные технологии обеспечивают комплексное понимание регуляции клеточного цикла на уровне экспрессии генов и их продуктов.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пониманию жизни и будущему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цикла раскрывает механизмы роста и развития, что способствует инновациям в терапии заболеваний и развитию биотехнологий для улучшения качества жизни.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2026-05-10T01:48:04Z</dcterms:created>
  <dcterms:modified xsi:type="dcterms:W3CDTF">2026-05-10T01:48:04Z</dcterms:modified>
</cp:coreProperties>
</file>