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 стили речи: учебно-научная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текст и зачем нужна учебно-научная речь?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Учебно-научный стиль нужен не только в учебнике: он помогает отвечать у доски, писать сообщения и объяснять мысль точно, понятно и последовательно.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семикласснику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текст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мысль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объединён одной темой и основной мыслью. Все предложения в нём связаны по смыслу, поэтому высказывание воспринимается как единое целое, а не как набор отдельных фраз.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и микротемы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делят текст на смысловые части. Каждый абзац раскрывает небольшую микротему, поэтому читателю легче следить за развитием мысли и находить важную информацию.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Начало, середина, конец
</a:t>
            </a:r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текста обычно есть вступление, основная часть и завершение. Такая композиция помогает последовательно раскрыть содержание: сначала обозначить вопрос, затем объяснить его и подвести итог.
</a:t>
            </a:r>
            <a:endParaRPr lang="en-US" sz="1687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речи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способу изложения текст может быть повествованием, описанием или рассуждением. Выбор типа зависит от того, что нужно сделать: рассказать, показать признаки или объяснить вывод.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530" y="1479875"/>
            <a:ext cx="424504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стили речи и их особенности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функциональных стилей помогает увидеть, чем учебно-научная речь отличается от других вариантов.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Учебно-научный стиль соединяет научную точность с более простым и понятным объяснением для ученика.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функциональных стилей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учебно-научная речь
</a:t>
            </a:r>
            <a:endParaRPr lang="en-US" sz="3134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странице учебника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Открыл учебник — и сразу видишь учебно-научную речь: определения, примеры, выделенные термины и короткие выводы. Такой текст помогает не просто читать, а понимать материал и запоминать его по шагам.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и в тетради
</a:t>
            </a:r>
            <a:pPr algn="ctr" indent="0" marL="0">
              <a:lnSpc>
                <a:spcPct val="100000"/>
              </a:lnSpc>
              <a:buNone/>
            </a:pPr>
            <a:r>
              <a:rPr lang="en-US" sz="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учитель объясняет правило, а ученик записывает конспект или отвечает у доски, используется тот же стиль. В нём важны точные слова, последовательность мысли и отсутствие лишней эмоциональности.
</a:t>
            </a:r>
            <a:endParaRPr lang="en-US" sz="1183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сообщении и проекте
</a:t>
            </a:r>
            <a:pPr algn="ctr" indent="0" marL="0">
              <a:lnSpc>
                <a:spcPct val="100000"/>
              </a:lnSpc>
              <a:buNone/>
            </a:pPr>
            <a:r>
              <a:rPr lang="en-US" sz="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Мини-доклад, устное сообщение или небольшой проект тоже строятся по учебно-научным правилам. Схема, таблица и словарь терминов помогают сделать информацию наглядной и удобной для проверки.
</a:t>
            </a:r>
            <a:endParaRPr lang="en-US" sz="12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учебно-научный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школьную модель объяснения: от темы к выводу.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учебно-научного стиля
</a:t>
            </a:r>
            <a:endParaRPr lang="en-US" sz="29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располагаются последовательно: от главного к частному, от причины к следствию. Благодаря этому текст легко читать, пересказывать и проверять.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Формулировки должны быть ясными и однозначными. В учебно-научном тексте важно назвать предмет или явление так, чтобы не возникало сомнений в смысле.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
</a:t>
            </a:r>
            <a:pPr algn="ctr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используются специальные слова по теме урока: они помогают назвать понятие коротко и точно. Термин нельзя подменять случайным разговорным словом.
</a:t>
            </a:r>
            <a:endParaRPr lang="en-US" sz="1578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стиле не нужны шутки, разговорные выражения и лишние эмоции. Спокойный тон помогает сосредоточиться на содержании, а не на форме высказывания.
</a:t>
            </a:r>
            <a:pPr algn="ctr" indent="0" marL="0">
              <a:lnSpc>
                <a:spcPct val="100000"/>
              </a:lnSpc>
              <a:buNone/>
            </a:pPr>
            <a:r>
              <a:rPr lang="en-US" sz="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тон
</a:t>
            </a:r>
            <a:endParaRPr lang="en-US" sz="10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разных стилей речи
</a:t>
            </a:r>
            <a:endParaRPr lang="en-US" sz="313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насколько стили подходят для учебного объяснения и насколько они ориентированы на эмоциональное воздействие.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Учебно-научный стиль выигрывает там, где важны ясность и точность; разговорный и художественный сильнее в выразительности.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описание функциональных стилей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обычно используется в рамках темы в одном точном значении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ограничение помогает избежать двусмысленности и делает объяснение ясным для ученика.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понятие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обозначить, о чём идёт речь: о предмете, явлении, признаке или части речи. Без названия определение не будет понятным и точным.
</a:t>
            </a:r>
            <a:endParaRPr lang="en-US" sz="1673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родовое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указывают более общее понятие, к которому относится слово. Такая часть помогает показать, к какой группе принадлежит объект и чем он является по сути.
</a:t>
            </a:r>
            <a:endParaRPr lang="en-US" sz="1659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8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называют отличительный признак, который выделяет понятие среди других. Именно он делает определение полным и помогает отличить один термин от похожих.
</a:t>
            </a:r>
            <a:endParaRPr lang="en-US" sz="1447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оформляется определение понятия
</a:t>
            </a:r>
            <a:endParaRPr lang="en-US" sz="3200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доказательство в учебно-научной речи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мысль, которую нужно подтвердить. Это может быть ответ на вопрос или вывод по теме. Тезис задаёт направление рассуждения и помогает не отклоняться от главного.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приводят факты, примеры из учебника или наблюдения. Они показывают, что мысль основана не на предположении, а на реальных сведениях и проверяемых данных.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следствие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объясняют, почему вывод верен: используют связи потому что, так как, поэтому, значит. Такие слова показывают ход рассуждения и делают его понятным для слушателя.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формулируют итог: следовательно, таким образом, итак. Вывод кратко подтверждает исходную мысль и завершает доказательство, не оставляя вопроса без ответа.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682" y="1479875"/>
            <a:ext cx="4954737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в учебно-научном тексте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слова помогают объединять части текста и делать изложение последовательным.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слов выполняет свою задачу: одни упорядочивают мысли, другие вводят пример, третьи объясняют причину, а четвёртые помогают сделать вывод.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построения связного текста по русскому языку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учебно-научный ответ
</a:t>
            </a:r>
            <a:endParaRPr lang="en-US" sz="283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структура помогает отвечать полно и без лишних отступлений, а также легче запоминать материал.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 примеры занимают больше места, потому что раскрывают тему. Определение и вывод короче, но задают рамку ответа и подводят итог.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«Учебно-научная речь»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устного ответа по теме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Назвать тему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точно обозначить, о чём будет ответ. Это помогает слушателю сразу понять тему и удерживать внимание на главном.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Указать признаки
</a:t>
            </a:r>
            <a:pPr algn="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перечисляют основные признаки или особенности. Этот шаг делает ответ содержательным и помогает раскрыть тему без пробелов.
</a:t>
            </a:r>
            <a:endParaRPr lang="en-US" sz="1334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Привести пример и вывод
</a:t>
            </a:r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называют пример и подводят итог. Такой финал подтверждает сказанное и завершает ответ логично и аккуратно.
</a:t>
            </a:r>
            <a:endParaRPr lang="en-US" sz="1355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Дать определение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формулируют, что означает понятие. Краткое и точное определение показывает, что ученик понимает тему и умеет выражать мысль.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учебно-научном тексте
</a:t>
            </a:r>
            <a:endParaRPr lang="en-US" sz="306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появляются бытовые и разговорные выражения, стиль становится менее точным. Вместо них лучше использовать нейтральные формулировки и школьные термины, связанные с темой.
</a:t>
            </a:r>
            <a:endParaRPr lang="en-US" sz="1188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6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Перегруженные предложения трудно читать и понимать на слух. В учебно-научной речи лучше делить сложную мысль на несколько коротких, связанных между собой предложений.
</a:t>
            </a:r>
            <a:endParaRPr lang="en-US" sz="1179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Неточные формулировки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6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слова без конкретного смысла делают объяснение расплывчатым. Важно называть признаки точно, не смешивать понятия и употреблять термин в его правильном значении.
</a:t>
            </a:r>
            <a:endParaRPr lang="en-US" sz="1213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вывода
</a:t>
            </a:r>
            <a:pPr algn="l" indent="0" marL="0">
              <a:lnSpc>
                <a:spcPct val="100000"/>
              </a:lnSpc>
              <a:buNone/>
            </a:pPr>
            <a:r>
              <a:rPr lang="en-US" sz="7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текст заканчивается без итога, рассуждение выглядит незавершённым. Короткий вывод показывает, чему посвящено объяснение, и помогает закрепить основную мысль.
</a:t>
            </a:r>
            <a:endParaRPr lang="en-US" sz="13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учебно-научного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по школьным правилам связного текста.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Мини-доклад как пример учебно-научного жанра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37601" y="1342509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вступлении называют тему и кратко объясняют, почему она важна. Этот начальный шаг помогает слушателям понять, о чём пойдёт речь, и подготовиться к восприятию основной части.
</a:t>
            </a:r>
            <a:endParaRPr lang="en-US" sz="1673" dirty="0"/>
          </a:p>
        </p:txBody>
      </p:sp>
      <p:sp>
        <p:nvSpPr>
          <p:cNvPr id="11" name="Text 3"/>
          <p:cNvSpPr txBox="1"/>
          <p:nvPr/>
        </p:nvSpPr>
        <p:spPr>
          <a:xfrm>
            <a:off x="337601" y="2378252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приводят факты, термины и примеры, выстраивая их в логической последовательности. Важно говорить точно, без лишних эмоций, чтобы информация звучала убедительно и по-учебному.
</a:t>
            </a:r>
            <a:endParaRPr lang="en-US" sz="1673" dirty="0"/>
          </a:p>
        </p:txBody>
      </p:sp>
      <p:sp>
        <p:nvSpPr>
          <p:cNvPr id="12" name="Text 4"/>
          <p:cNvSpPr txBox="1"/>
          <p:nvPr/>
        </p:nvSpPr>
        <p:spPr>
          <a:xfrm>
            <a:off x="337601" y="3416977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подводят итог и ещё раз формулируют главную мысль. Такой финал делает мини-доклад завершённым и помогает запомнить самое важное.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в рассуждении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особенно полезны в устном ответе: они помогают не терять нить мысли и делают речь последовательной.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связок важны в равной степени: одни упорядочивают мысли, другие добавляют сведения, третьи объясняют причины, а четвёртые помогают подвести итог.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Учебно-научная речь в школьной жизни
</a:t>
            </a:r>
            <a:endParaRPr lang="en-US" sz="3156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параграфа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учебника важно выделять тему, ключевые слова и главную мысль. Учебно-научная речь помогает быстрее понять текст и увидеть, какие сведения действительно нужно запомнить.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или проект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и небольших проектах учебно-научный стиль нужен для отбора фактов и их краткого объяснения. Он делает выступление понятным и удобным для слушателей.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отвечает у доски, он строит объяснение последовательно и точно. Такая речь помогает не сбиваться, не повторять одно и то же и ясно формулировать вывод.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использование этого стиля учит говорить и писать кратко, логично и доказательно. Эти умения полезны не только на уроках, но и в повседневном общении.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 помогает учебно-научная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Учебно-научная речь делает текст точным, понятным и логичным. Она помогает объяснять материал, строить ответ по плану, использовать термины и доказывать мысль без лишних слов.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2026-05-28T15:17:03Z</dcterms:created>
  <dcterms:modified xsi:type="dcterms:W3CDTF">2026-05-28T15:17:03Z</dcterms:modified>
</cp:coreProperties>
</file>