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1. Making music: английский язык для 7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говорить, слушать, читать и писать по-английски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тема знакома каждому школьнику: она соединяет личный опыт, простые вопросы и ответы, а также полезную лексику для общения на английском.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помогает учить английский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30213" y="1483351"/>
            <a:ext cx="299025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425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60650" y="1526101"/>
            <a:ext cx="391500" cy="313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music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song, singer, band, concert и album помогают называть музыку, исполнителей и события. Они часто встречаются в заданиях, где нужно рассказать о любимой песне или школьном выступлении.
</a:t>
            </a:r>
            <a:endParaRPr lang="en-US" sz="1082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музыканта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sing, play, listen, perform, record, compose, practise и dance помогают строить простые предложения. С ними легко сказать, что человек делает, любит делать или хочет попробовать.
</a:t>
            </a:r>
            <a:endParaRPr lang="en-US" sz="1082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 выступление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microphone, stage, audience, performance и rehearsal описывает то, что происходит на концерте или репетиции. Эти слова особенно полезны для коротких устных ответов и описания картинок.
</a:t>
            </a:r>
            <a:endParaRPr lang="en-US" sz="1024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музыка
</a:t>
            </a:r>
            <a:pPr algn="ctr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loud, quiet, fast, slow, popular, modern, traditional, exciting и relaxing помогают описывать настроение песни. Они делают ответ точнее и дают возможность объяснить своё мнение.
</a:t>
            </a:r>
            <a:endParaRPr lang="en-US" sz="1052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запоминать не только отдельные слова, но и готовые сочетания: play the guitar, listen to music, go to a concert, sing in a choir. Так фразы запоминаются быстрее и используются увереннее.
</a:t>
            </a:r>
            <a:endParaRPr lang="en-US" sz="10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слова в школьной жизни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 кружок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и во внеурочной жизни часто звучат выражения music lesson, music club и school choir. Они помогают говорить о привычных школьных занятиях и интересах без сложных конструкций.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talent show, class performance и school concert легко связать с реальными мероприятиями в школе. Такие примеры делают тему близкой и показывают, что музыка — часть повседневной жизни.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 сцены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школьного концерта сразу понятны stage, microphone, audience и performance. Визуальная опора помогает быстрее запомнить лексику и связать её с конкретной ситуацией.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an English song in class, a school concert in December и a music club after lessons помогают говорить о том, что школьники уже видели сами. Это облегчает обсуждение на английском языке.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песню на английском языке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Картинка, название песни и слова на экране тоже поддерживают понимание, особенно если текст короткий и тема знакома.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повторов, знакомых слов и ясный ритм, тем легче школьнику понять песню на слух.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опор понимания песни для 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простое высказывание о музыке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 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удобные фразы для ответа — I like… I don't like… и My favourite singer is… Они сразу помогают назвать предпочтение и начать короткий рассказ без лишней сложности.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привычку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своих музыкальных привычек подходят I usually listen to… и I can play… Такие модели показывают, что ученик делает регулярно или уже умеет делать.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Задать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часто используются What kind of music do you like? и Do you like pop music? Эти вопросы короткие, понятные и легко подводят к разговору о любимых жанрах.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ответ обычно включает because: because it is relaxing, because it is fast and exciting, because I can understand the lyrics. Одного объяснения достаточно, чтобы ответ звучал полнее.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6968" y="1111173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6351" y="1114773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489251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91187" y="2593023"/>
            <a:ext cx="299025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06644" y="2596623"/>
            <a:ext cx="391500" cy="39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в теме хобби и музыки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4584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 факты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нужен, когда мы говорим о том, что делаем регулярно: I listen to music every day. Такие предложения показывают привычки, а не действие в данный момент.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60088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строятся по обычной схеме: Do you listen to rock music? Ответ тоже короткий: Yes, I do или No, I don't. Это удобно для парной работы и мини-диалогов.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always, usually, often, sometimes и never делают высказывание точнее. Они помогают показать, как часто школьник слушает музыку, играет на инструменте или смотрит музыкальные видео.
</a:t>
            </a:r>
            <a:endParaRPr lang="en-US" sz="1143" dirty="0"/>
          </a:p>
        </p:txBody>
      </p:sp>
      <p:sp>
        <p:nvSpPr>
          <p:cNvPr id="18" name="Text 5"/>
          <p:cNvSpPr txBox="1"/>
          <p:nvPr/>
        </p:nvSpPr>
        <p:spPr>
          <a:xfrm>
            <a:off x="257725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формы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He doesn't sing in a band помогает описать то, чего человек не делает обычно. В теме music такие предложения часто нужны для сравнения интересов и привычек.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229118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every day, on Mondays, at the weekend и after school показывают, что действие повторяется. Это помогает не путать привычку с действием, которое происходит прямо сейчас.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музыки чаще называют школьники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опираются на музыку, которую слышат дома, в интернете и в фильмах, поэтому ответы обычно начинаются с самых знакомых жанров.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Pop, rock и rap используются увереннее всего; менее знакомые жанры школьники обычно называют после краткой подсказки.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частотности жанров для 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и способы игры на них
</a:t>
            </a:r>
            <a:endParaRPr lang="en-US" sz="2587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инструмент становится частью разговора
</a:t>
            </a:r>
            <a:pPr algn="ctr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ученик может сказать: I play the guitar or She plays the piano. Такие фразы звучат естественно, потому что английский язык часто использует конструкцию play + instrument. Она помогает быстро связать название инструмента с действием.
</a:t>
            </a:r>
            <a:endParaRPr lang="en-US" sz="876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группа на сцене
</a:t>
            </a:r>
            <a:pPr algn="ctr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музыкальной группе можно увидеть drums, violin, flute и trumpet. Если ученик описывает фотографию, ему достаточно коротких предложений: They play instruments. The band performs on stage. Это делает ответ понятным и живым.
</a:t>
            </a:r>
            <a:endParaRPr lang="en-US" sz="947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словосочетания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слова легче запомнить, если они встречаются вместе: play the piano, play the violin, sing in a choir. Такие сочетания помогают не только узнавать лексику, но и правильно использовать её в собственных предложениях.
</a:t>
            </a:r>
            <a:endParaRPr lang="en-US" sz="10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слова и устойчивые словосочетания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слово и пример помогают запомнить лексику быстрее, чем отдельный перевод.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словосочетания помогают сразу видеть слово в контексте и легче использовать его в речи и письме.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Unit 1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Listening: как работать с короткой песней или аудиотекстом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прослушивания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учащиеся знакомятся с ключевыми словами, именами и названиями. Это помогает заранее настроиться на тему, уменьшить трудности и лучше понять, о чём будет песня или короткий аудиотекст.
</a:t>
            </a:r>
            <a:endParaRPr lang="en-US" sz="1121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прослушивания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внимание переключается на интонацию, повторяющиеся фразы и общий контекст. Важную роль играют припев, знакомые слова и смысловые подсказки, которые помогают уловить основное содержание.
</a:t>
            </a:r>
            <a:endParaRPr lang="en-US" sz="1121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прослушивания школьники выполняют задания на выбор верных утверждений, заполнение пропусков и определение темы. Такие упражнения показывают, насколько точно понят текст и его ключевые детали.
</a:t>
            </a:r>
            <a:endParaRPr lang="en-US" sz="1121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лексики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полезно повторить слова about, like, want, can, and, because, which. Они часто встречаются в простых песенных текстах и помогают заметить знакомые грамматические модели.
</a:t>
            </a:r>
            <a:endParaRPr lang="en-US" sz="1131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Reading: короткие тексты о музыкантах и любимой музыке
</a:t>
            </a:r>
            <a:endParaRPr lang="en-US" sz="2259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 о чём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начинается с определения героя текста и его музыкальных интересов. Школьники ищут имя, возраст, любимый жанр или инструмент, чтобы сразу понять, о ком идёт речь и что важно в сообщении.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 вопросам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ответы обычно строятся на простых вопросах: Who is the text about? What music does he or she like? What instrument can the person play? Это тренирует внимательность к фактам.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выделяются конкретные сведения: где человек выступает, что он слушает, какой инструмент играет и почему выбирает именно такую музыку. Эти детали помогают не терять смысл при чтении коротких текстов.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тексты обычно короткие, с ясными предложениями и знакомой лексикой. Благодаря этому ученики могут сосредоточиться на смысле, а не на сложной грамматике или незнакомых конструкциях.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чаще всего связывают с музыкой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 заданиях часто описывается через настроение: ученики учатся связывать слово, жанр и чувство в одном коротком ответе.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музыка ассоциируется с радостью, энергией и спокойствием; это помогает строить простые объяснения с because.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Unit 1, обобщение по теме эмоций и музыки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Writing: короткий абзац о любимой песне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315800" y="1158370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назвать песню и исполнителя. Подойдут простые модели: My favourite song is… и It is by… Такое вступление сразу задаёт тему и делает текст понятным.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158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можно написать, к какому жанру относится песня и кто её исполняет — солист или группа. Важно давать только самые нужные сведения, не перегружая текст лишними деталями.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5800" y="38548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основной части обычно используется because: I like it because it is relaxing. Это помогает объяснить выбор и показать, что ученик умеет выражать простую причину своего мнения.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89100" y="11583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и 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полезно добавить, какие чувства вызывает песня: It makes me feel happy or calm. Такая последняя фраза делает абзац законченным и показывает личное отношение автора.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6891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и аккуратность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связного текста нужны and, but, because, also, then. Письменная работа в 7 классе должна быть короткой, логичной и без сложных предложений, чтобы смысл читался легко.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знакомства с песней к собственному ответу на английском
</a:t>
            </a:r>
            <a:endParaRPr lang="en-US" sz="1966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учебной работы в Unit 1: от первого слушания к короткому устному и письменному высказыванию.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 англоязычной культуре и в мире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и США музыка часто становится частью школьных событий: концертов, выступлений, праздников и клубов по интересам. Это делает тему близкой и понятной для подростков.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собственной культурой показывает много общего: песни на праздниках, семейное прослушивание, школьные выступления и интерес к популярным артистам. Это помогает видеть музыку как международный язык.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англоязычных текстах и видео постоянно встречаются названия жанров, премий и исполнителей. Поэтому ученики учатся узнавать музыкальную лексику в реальной среде, а не только на уроке.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кругозора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music расширяет представление о жизни подростков в других странах. Ученики замечают, что музыка объединяет людей, даже если у них разные языки, вкусы и привычки.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паре и в группе на уроке английского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работа помогает тренировать короткие реплики о любимой музыке. Вопросы What music do you like? и What about you? учат быстро отвечать и поддерживать разговор.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Мини-интервью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удобно проводить небольшие опросы: кто слушает поп-музыку, кто играет на инструменте, кто ходит на концерты. Такие задания развивают умение слушать и задавать уточняющие вопросы.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обсуждении важно не перебивать партнёра, соглашаться или не соглашаться спокойно и использовать выражения In my opinion и I think. Это формирует уважительный стиль общения на уроке.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Групповая работа особенно полезна, когда нужно представить общий ответ или мини-проект. Каждый ученик вносит свою часть, а вместе класс получает более полный и интересный материал.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594697"/>
            <a:ext cx="4392900" cy="24225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работы с песнями, аудио и школьными проектами
</a:t>
            </a:r>
            <a:endParaRPr lang="en-US" sz="2598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помогают работать с музыкальными материалами аккуратно, уважительно и без нарушений учебной этики.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 теме music важны не только язык и содержание, но и уважение к авторству, одноклассникам и учебному процессу.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школьной работы с аудио и проектами, Unit 1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оценки задания по теме Making music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Оценивание помогает понять, что важно не только знать слова, но и использовать их понятно, точно и уместно в устной или письменной работе.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лексика и грамматика, а остальные критерии показывают, насколько ответ полон, чёток и самостоятельен.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критерии Unit 1, обобщение по теме задания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1. Making music — что уже умеют ученики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школьники учатся говорить о музыке по-английски: называют жанры, описывают песни и настроение, понимают короткие аудиотексты, читают о музыкантах и пишут простой отзыв.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2026-05-31T04:59:11Z</dcterms:created>
  <dcterms:modified xsi:type="dcterms:W3CDTF">2026-05-31T04:59:11Z</dcterms:modified>
</cp:coreProperties>
</file>