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«Мцыри»: поэма о свободе, родине и силе духа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юноши, который выбрал свободу ценой жизни.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поэма Лермонтова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вырос из кавказских впечатлений Лермонтова и романтической идеи о человеке, которому свобода дороже спокойствия. Само слово подчеркивает одиночество героя и его оторванность от родного мира.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Мцыри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Мцыри отличается гордостью, упрямством и стремлением к свободе. Внутренне он не принимает чужую жизнь и чувствует себя среди монахов чужим.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помнит лишь отдельные детские впечатления и потому не может назвать свой дом. Для него родина — не только место, но и утраченная часть собственной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— мальчик, которого после военных событий оставили в монастыре, где он вырос вдали от семьи и родины, не зная своего прошлого.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321" y="1612725"/>
            <a:ext cx="472375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опоры сюжета и помогает увидеть главный конфликт произведения.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события подчинены одному выбору героя: жить в неволе или попытаться обрести свободу.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сюжета поэмы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М. Ю. Лермонтова «Мцыри»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героя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несвободы и пространство воли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в поэме связан с тишиной, порядком и замкнутой жизнью. Для Мцыри это не дом, а место, где он живет без выбора и без настоящей родины.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показан как мир простора, движения и силы. Здесь герой чувствует дыхание жизни, а природа словно открывает ему возможность быть самим собой.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713" y="2087925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4363" y="2087921"/>
            <a:ext cx="4620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родина для Мцыри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для Мцыри — это место, связанное с детством и семьей. Он не может назвать его точно, но чувствует, что именно там начинается его настоящая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которого он не помнит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увидеть не только землю, но и людей, к которым принадлежит по рождению. Без этого он ощущает себя потерянным и неполным.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своим народом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вернуть утраченный мир сильнее страха и привычки к монастырю. Именно мечта о родине заставляет Мцыри рискнуть всем ради свободы.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для побега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показывает, что чувства Мцыри не просто меняются, а проходят через испытание и становятся глубже.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поражения герой не сломлен: его внутренний подъем сменяется болью, но не утратой достоинства.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внутреннее состояние героя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«Мцыри»; эмоциональная динамика героя по тексту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дня свободы становятся для Мцыри важнее долгих лет в монастыре.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короткий срок показывает, что для героя ценность жизни измеряется не длиной, а силой пережитого и ощущением воли.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Мцыри: что произошло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день побега приближает героя к пониманию собственной судьбы.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раскрывает новый этап пути Мцыри: от восторга свободы до тяжелой проверки характера.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71967"/>
            <a:ext cx="563700" cy="5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97020"/>
            <a:ext cx="563700" cy="45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0" y="1797020"/>
            <a:ext cx="563700" cy="450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замечает девушку у ручья и на миг чувствует близость живой, настоящей жизни. Но этот миг не становится началом новой судьбы: он слишком далёк от мира, где у него нет корней.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ручья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людей, голоса и обычные заботы напоминают герою, что он не принадлежит этому обществу. Без памяти о доме и семье он остаётся одиноким даже среди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жизнь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понятнее Мцыри, чем человеческий мир, потому что в ней нет чужих правил и стен. В горах и лесу он ощущает свободу, силу и краткое чувство внутренней полноты.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природе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природой и людьми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с барсом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начинается внезапно и сразу превращает лес в пространство смертельной опасности. Мцыри не отступает, потому что для него страх хуже раны и поражения.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 олицетворяет дикую силу природы, с которой герой вынужден сразиться на равных. Эта сцена показывает, что мужество Мцыри проверяется не словами, а действием.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схватки герой уже не может продолжать поиски. Однако даже в изнеможении он остаётся верен себе: лучше рискнуть всем, чем тихо смириться с неволей.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тяжёл и жесток: Мцыри получает раны, теряет силы, но всё же побеждает. Его победа не делает путь легче, зато доказывает силу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строятся на резком конфликте: то, что даёт герою жизнь, противостоит тому, что её ограничивает. Это делает образ Мцыри особенно трагичным.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герою нужна свобода, тем острее ощущается плен. Противопоставления ведут сюжет к трагическому финалу.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поэме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Ю. Лермонтова «Мцыри»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монастырю и исповедь героя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Измотанный Мцыри снова оказывается рядом с монастырём. Он понимает, что не нашёл дорогу к родине и не добился того, о чём мечтал.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трёх дней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скрывает разочарования, но не просит жалости. Для него важнее сохранить достоинство, чем оправдываться перед монахами.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поражения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рассказывает о побеге как о самом значимом событии своей жизни. Его речь звучит твёрдо и гордо, несмотря на слабость и боль.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перед смертью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 герой утверждает, что жил по-настоящему только на свободе. Так его исповедь превращается в духовную победу над неволей.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героя показывает путь от внутренней тоски к трагическому, но честному финалу.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главный смысл поэмы
</a:t>
            </a:r>
            <a:endParaRPr lang="en-US" sz="3637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делает речь героя очень выразительной: в ней много эмоциональных обращений, резких оценок и коротких признаний. Благодаря этому исповедь звучит искренне и напряжённо.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и сравнения делают Кавказ живым и величественным. Природа словно откликается на чувства героя и становится частью его внутреннего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использует противопоставления, чтобы показать разницу между волей и пленом, жизнью и угасанием. Такой приём помогает лучше почувствовать главный конфликт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в поэме не просто описывают место действия. Горы, тьма, гроза, ветер и ущелья передают тревогу, свободу и одиночество Мцыри.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8128" y="1612725"/>
            <a:ext cx="477414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цитат помогает увидеть, как Мцыри говорит о своей судьбе, свободе и мечте о родине.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раскрывают ключевые темы поэмы: плен, свободу, память о родине и искренний характер героя.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«Мцыри»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цитаты из поэмы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как живой образ в поэме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поэме не похож на спокойный пейзаж из учебника. Это пространство высоты, резких поворотов и силы, где каждый звук и каждый силуэт кажутся частью большой драмы героя.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говорят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Мцыри идёт по лесу и смотрит на небо, природа словно отвечает его состоянию. То она пугает, то вдохновляет, но всегда подчёркивает его одиночество и стремление к свободе.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Лермонтова прекрасен, но не ласков. Бурные потоки, ущелья и ночь не только восхищают, но и проверяют человека, показывая, готов ли он быть сильным и смелым.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в которой есть испытание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легко понять, потому что он мечтает о свободе и не хочет жить чужой жизнью. Его выбор показывает, как важно оставаться верным себе.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героя учит не бояться трудностей и ценить смелость. Даже в поражении Мцыри сохраняет достоинство, и именно это делает его образ запоминающимся.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задуматься о родине, памяти и внутренней силе. Эти темы не устаревают, потому что каждый человек хочет чувствовать своё место в мире.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важной для школьников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погибает, но не проигрывает духовно: он выбирает свободу, хранит честь и остаётся верен мечте о родине, поэтому его образ запоминается как символ силы.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поэмы «Мцыри»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2026-05-22T13:59:09Z</dcterms:created>
  <dcterms:modified xsi:type="dcterms:W3CDTF">2026-05-22T13:59:09Z</dcterms:modified>
</cp:coreProperties>
</file>