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России: что скрыто под 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России разные, как сама страна: от тундры до чернозёмов.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 на Земле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кажется обычной землёй, но именно она кормит растения, животных и человека. Она формируется очень медленно, а её свойства зависят от климата, воды, ветра, растений и горных пород.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верхний рыхлый слой земли. В нём смешаны песок, глина, вода, воздух и перегной, поэтому он может удерживать влагу и питать растения.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не только держатся в почве, но и получают из неё воду и минеральные вещества. Без такой опоры многим травам, деревьям и овощам было бы трудно расти.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 бывает «мёртвой». В ней живут дождевые черви, бактерии и грибы. Они разрыхляют землю и помогают остаткам растений превращаться в перегной.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почвенный слой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вниз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самой поверхности лежит подстилка из сухих листьев, травинок и других остатков растений. Ниже находится слой с перегноем, а глубже — более плотные горизонты и материнская порода.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верхний слой тёмный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темнее верхний слой, тем больше в нём перегноя. Именно он делает почву более плодородной и помогает растениям быстрее находить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особенно ценен, потому что в нём много перегноя, а значит — много питания для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может формироваться очень долго, поэтому каждый слой нужно беречь.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«Почвы России»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тундры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хорошо чувствуют себя мхи, лишайники и карликовые кустарники. Они умеют выживать там, где другим растениям было бы слишком трудно.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почвы тонкие и холодные. Лето короткое, поэтому растения успевают вырасти совсем немного и не образуют толстый плодородный слой.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часто лежит вечная мерзлота. Она мешает воде уходить глубоко, поэтому почва долго остаётся сырой и холодной, как будто ей не хватает тёплого одеяла.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9" y="1709491"/>
            <a:ext cx="525788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42977"/>
            <a:ext cx="601500" cy="5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лесной зоны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смешанные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почвы встречаются там, где много лесов и выпадает немало дождей. Под кронами деревьев они образуются медленно и постепенно теряют часть питательных веществ.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Вымытые питательные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промывает верхние слои почвы, унося из них полезные вещества. Поэтому подзолистые почвы обычно светлее и беднее чернозёмов.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удобрения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 таких почвах хорошо росли культурные растения, людям приходится бережно ухаживать за землёй, вносить удобрения и не истощать её зря.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и луговые почвы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земля становится влажной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сырых местах почва почти всё время мокрая, и воздуха в ней мало. Из-за этого растительные остатки разлагаются очень медленно, а земля постепенно превращается в болотную почву. Она похожа на место, где природа работает неторопливо и очень осторожно.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зелёная мастерская перегноя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растут густые травы, а их корни и отмершие части постоянно пополняют почву. Здесь накапливается перегной, поэтому луговые почвы обычно более плодородны. Такие места часто выглядят особенно зелёными и живыми.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степей и полупустынь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много солнечного света и трав, поэтому после их отмирания в почве накапливается перегной. Такие земли нередко бывают плодородными и подходят для земледелия.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становится суше, и почвы теряют часть влаги. Они светлеют, становятся менее богатыми перегноем и требуют осторожного обращения, чтобы не пересохнуть.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этих зон — нехватка воды. Растениям приходится беречь каждую каплю, а корни часто уходят глубже, чтобы найти влагу.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влаги мало, почва быстрее истощается. Поэтому в степях и полупустынях особенно важны сохранение травяного покрова и аккуратное использование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помогает растениям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держит корни, как надёжная опора. Без неё растения не смогли бы стоять прямо, а ветер и дождь мешали бы им расти.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растения получают воду и минеральные вещества. Именно поэтому на плодородных землях легче вырастают хлеб, картофель, свёкла и деревья.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почве много перегноя и она хорошо рыхлая, корням легче дышать и тянуться вниз. Тогда растения растут бодрее, будто у них под ногами настоящая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камня к почве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горной породы за долгое время появляется новый почвенный слой.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78015"/>
            <a:ext cx="469800" cy="41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жители помогают разлагать остатки растений и превращать их в вещества, полезные для новых корней. Без них почва быстро потеряла бы свою «жизнь».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работают как невидимые помощники под землёй. Они разрушают старые остатки, участвуют в образовании перегноя и помогают растениям лучше получать питание из почвы.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личинки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насекомые и их личинки проделывают ходы, перемешивают землю и дробят растительные остатки. Так воздух и вода легче проникают внутрь почвы.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ходы, рыхлят землю и втягивают в неё листья и травинки. Их работа делает почву более мягкой, живой и плодородной.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почва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хороший урожай, люди рыхлят землю, вносят удобрения и поливают поля. Эти заботливые дела помогают растениям не голодать и не страдать от засухи.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почва не любит грубого обращения: тяжёлая техника, вырубка лесов и слишком частая вспашка ослабляют её. Если беречь землю, она дольше остаётся щедрой.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почва не любит грубого обращения: тяжёлая техника, вырубка лесов и слишком частая вспашка ослабляют её. Если беречь землю, она дольше остаётся щедрой.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теряет верхний слой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голой земле ветер и дождь действуют сильнее всего. Если почва не защищена травой или деревьями, её верхний слой быстро становится уязвимым.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и сдувание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уносит частицы вниз по склону, а ветер поднимает сухую землю в воздух. Так начинается водная и ветровая эрозия.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верхний слой, уходит перегной и вместе с ним — самое ценное для растений. Почва беднеет и хуже даёт урожай.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почвы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почву лесополосы и травы: они прикрывают землю от ветра и дождя, а корни удерживают верхний слой на 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аккуратная пахота и севооборот. Если поля не истощать одной и той же культурой, почва успевает восстановить силы и питание.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сажать деревья и не вытаптывать землю без нужды. Там, где меньше тропинок и колёс, почва дышит легче и остаётся рыхлой.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экономно расходовать воду. Тогда почва не размывается, растения не страдают, а урожай растёт спокойно, без лишних земных приключений.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 разных уголках 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тонкий слой под холодным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почва часто кажется скромной и сдержанной, как будто сама природа бережёт силы. Здесь короткое лето и холод мешают ей быстро накапливать питательные вещества, поэтому растительность невысокая и выносливая.
</a:t>
            </a:r>
            <a:endParaRPr lang="en-US" sz="91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лесная почва под тенью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полосе под лесами и лугами почва выглядит по-разному, но всегда хранит следы влажного климата. Она помогает расти деревьям, травам и огородным растениям, если за ней ухаживать.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тёмный и щедрый чернозём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земля часто темнее и богаче, потому что в ней накопилось много перегноя. Такие почвы особенно ценят земледельцы: они помогают выращивать пшеницу, подсолнечник и другие культуры.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хлеб на нашем столе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начинается в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рожь растут только там, где корням хватает влаги, воздуха и питания. Поэтому хороший хлеб всегда начинается с заботы о почве, а не с прилавка магазина.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поля юга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России особенно подходят для многих культур: там чаще встречаются тёплые и плодородные почвы. Они помогают растениям набрать силу и дать богатый урожай.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клубни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свёкла и другие овощи тоже зависят от качества почвы. Если она рыхлая и богатая перегноем, корням легче расти и накапливать питательные вещества.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еда появилась на столе, люди пашут, сеют, поливают и собирают урожай. Почва в этом деле — настоящий тихий труженик, хотя и не просит аплодисментов.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не просто земля, а целый маленький мир. В ней много жизни, а ещё она хранит влагу и помогает растениям пережить сухие дни.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пригоршне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жить больше организмов, чем людей в большом доме.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факт по теме «Почвы России»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глазами исследователя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Почвоведы внимательно смотрят на цвет, влажность и строение слоёв. Они делают разрезы, чтобы увидеть почву, как будто изнутри, и не пропустить ни одной важной детали.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учёные берут образцы и изучают их в лаборатории. По таким наблюдениям можно понять, какая здесь природа, чем богата земля и как её лучше беречь.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почву — значит беречь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России разные, но каждая из них нужна природе и людям. Если относиться к земле аккуратно, она и дальше будет кормить растения, животных и человека.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2026-05-21T08:48:54Z</dcterms:created>
  <dcterms:modified xsi:type="dcterms:W3CDTF">2026-05-21T08:48:54Z</dcterms:modified>
</cp:coreProperties>
</file>