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и ключевые темы: Азия — континент контрастов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— самый большой и населённый континент, полный культур и природных чудес.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географическое положение и масштабы Азии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занимает пятую часть суши Земли и граничит с Европой, Африкой и тремя океанами. Здесь сочетаются все климатические зоны и проживают 50 стран с разнообразными народами и природой.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стран Азии: от гигантов до миниатюр
</a:t>
            </a:r>
            <a:endParaRPr lang="en-US" sz="2549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часть России занимает 13,1 миллиона квадратных километров — это самая большая территория одного государства в регионе.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крупнейшая азиатская страна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Индия — лидеры по населению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 более 1,4 миллиардами жителей — самая густонаселённая страна в мире, Индия занимает второе место с населением 1,43 миллиарда человек.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Мальдивы — самая маленькая страна по площади (298 км²), а Бруней — наименьшая по численности населения, менее 450 тысяч человек.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государства Азии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представлены все климатические пояса — от тропиков Индонезии до арктических широт Сибири. Это обусловливает огромное разнообразие природных условий.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климатов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Черапунджи в Индии — одно из самых дождливых мест на Земле, а пустыня Гоби считается одной из самых сухих в Азии. Аравийский полуостров известен своими высокими летними температурами.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погодные явления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и погодные рекорды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04895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069593"/>
            <a:ext cx="464400" cy="37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069990"/>
            <a:ext cx="46440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069990"/>
            <a:ext cx="46440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технологии ведущих стран Азии
</a:t>
            </a:r>
            <a:endParaRPr lang="en-US" sz="2915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 величине экономика в мире, мощный производственный и экспортный центр.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мировой экономический гигант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— крупнейший производитель автомобилей и текстиля, обеспечивающий внутренние и мировые рынки.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Автомобильная и текстильная промышленность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миллиарда пользователей интернета в Азии делают регион ключевым в мировой цифровой экономике.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интернет-сектор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электроники, IT-технологий и научных исследований делают эти страны мировыми технологическими центрами.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 и Сингапур — инновационные лидеры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Индия — ведущие производители риса и чая, добыча нефти и газа развита в Западной Азии.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ресурсы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плотность расселения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Азии быстро растут, что увеличивает нагрузку на инфраструктуру и городскую среду.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населения демонстрирует необходимость развития устойчивых городских решений в Азии.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Демографический отчёт,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942504"/>
            <a:ext cx="4684800" cy="2445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языки Азии по числу носителей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языки Азии с количеством носителей и распределением.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пользуется несколькими языками, языковое разнообразие особенно велико в Индии и Китае.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Ethnologue,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международные путешествия в Азии
</a:t>
            </a:r>
            <a:endParaRPr lang="en-US" sz="2845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— магнит туристов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древняя стройка привлекает около 10 миллионов посетителей ежегодно, символизируя богатую историю и культуру Китая.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Бали — рай для отдыхающих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Бали славится своими пляжами, серфингом и уникальной природой, что делает его популярным направлением для международных туристов.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Мекка — духовный центр паломников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 миллионов мусульман ежегодно совершают хадж в Мекку, делая её одним из главных религиозных центров Азии.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и вулканы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 озеро — крупнейшее в мире по площади, а Байкал — самое глубокое озеро. Активные вулканы Фудзи и Кракатау украшают азиатский ландшафт.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вулканы и землетрясения: природные явления Азии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Сейсмическая активность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Япония, Индонезия и Тайвань находятся на сейсмически активных зонах, подвержены землетрясениям и цунами, что влияет на жизнь миллионов людей.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света и известные достопримечательности Азии
</a:t>
            </a:r>
            <a:endParaRPr lang="en-US" sz="2341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Протяжённостью более 21 тысячи километров, эта стена — одно из самых величественных инженерных сооружений в истории человечества.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— символ мощи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— жемчужина Индии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беломраморный мавзолей XVII века считается шедевром архитектуры и символом вечной любви, признан объектом наследия ЮНЕСКО.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Расположенный в Камбодже, Ангкор-Ват является крупнейшим религиозным сооружением планеты и привлекает туристов со всего мира.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Ангкор-Ват — грандиозный храмовый комплекс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богата горными системами, включая Гималаи — самые высокие в мире. Пик Эверест достигает 8848 м, став высшей точкой суши, привлекая альпинистов со всего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массивы и высочайшие вершины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 и Центральная Азия отличаются обширными равнинами, такими как Туранская и Западносибирская. Здесь также расположены крупные плоскогорья Тибетское и Деканское, возвышающиеся более чем на 4000 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плоскогорья континента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особенности и рельеф Азии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реки и водные объекты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Янцзы протяжённостью 6300 км — самая длинная в Азии, снабжает пресной водой миллионы жителей и промышленные центры Китая.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Ганг в Индии имеет огромное религиозное и экономическое значение, служит источником воды для сельского хозяйства и многочисленных населённых пунктов.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в России — самое глубокое озеро в мире с уникальной экосистемой, сохраняющей множество эндемичных видов.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Азии около 80% воды расходуется на орошение, что привело к сильному уменьшению площади Аральского моря, вызвав экологический кризис.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проживает свыше 3500 этнических групп, от ханьцев и индусов до арабов, тюрков и многочисленных народов Восточной и Юго-Восточной Азии.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Монголоидная раса преобладает в Восточной Азии, а европеоидная — в западных и южных регионах, что отражается в культурных и исторических особенностях.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обычаи и традиции разнообразны и тесно связаны с историческим развитием и географическим положением каждой группы, создавая многослойное культурное наследие.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и культурное разнообразие населения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 Азии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Юго-Восточной Азии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тропические леса Индонезии и Малайзии характеризуются богатым биоразнообразием. Здесь обитают многочисленные виды птиц, обезьян и редкие растения, поддерживающие сложные экосистемы.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степи Сибири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Сибири распространены смешанные и хвойные леса, сменяющиеся открытыми степями и тундрой. Это регионы с суровым климатом, где живут белки, медведи и лоси.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фауна и флора пустынь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Гоби и Каракумы — засушливые зоны с особенными растениями и животными. Здесь можно встретить верблюдов, пустынных лис и редкие виды кактусов и кустарников.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 духовное наследие континента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возник на Ближнем Востоке и распространился через Индонезию до Средней Азии, формируя культурное единство огромного пространства.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Буддизм, зародившийся в Индии, оказал большое влияние на Китай, Японию и страны Юго-Восточной Азии, формируя духовные и культурные традиции.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в Китае и иудаизм в Израиле составляют основу философских и этических систем, повлиявших на общественный порядок и законы.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— древняя религия Индии, объединяющая множество богов и обрядов, вдохновляя архитектуру и искусство на протяжении тысячелетий.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исторических цивилизаций и изобретений Азии
</a:t>
            </a:r>
            <a:endParaRPr lang="en-US" sz="2209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первых городов-государств между реками Тигр и Евфрат, создание первых систем ирригации и письменности.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 (около 3000 г. до н.э.)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 Харраппы и Мохенджо-Даро с продвинутой планировкой и торговыми связями.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Индская цивилизация (около 2500 г. до н.э.)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 (около 2000 г. до н.э.)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бумаги, компаса и пороха, а также становление централизованных империй с высокой культурой.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Ирригационные системы на Ближнем Востоке улучшили сельское хозяйство, а китайские технологии оказали влияние на развитие всего мира.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изобретений в Средние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культура и национальное искусство Азии
</a:t>
            </a:r>
            <a:endParaRPr lang="en-US" sz="2531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в Китае — искусство написания с тысячелетней историей, а глиняная армия в Сиане — уникальный археологический памятник имперской эпохи.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каллиграфия и глиняная армия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Японское искусство аниме и икэбана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Аниме завоевало мировую популярность как современное культурное явление, а икэбана отражает традиции создания гармонии и красоты с помощью цветочного искусства.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Катхак и бхаратнатьям — древние классические танцы, а выдающиеся храмы и дворцы Индии демонстрируют мастерство строительства и художественного оформления.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танцы и архитектура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мегаполисы: городская жизнь в Азии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Дели, Шанхай и Мумбаи входят в число крупнейших мегаполисов мира с интенсивной урбанизацией и населением свыше 20 миллионов человек.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Столкнувшись с проблемами транспорта и загрязнения, страны внедряют современные поезда и экологичные транспортные средства для улучшения городской инфраструктуры.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традиции и особенности повседневной жизни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и Японии чай — не просто напиток, а часть культурного ритуала. В Корее популярно кимчи — ферментированные овощи с острым вкусом.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Индийская кухня славится разнообразием специй и карри, а уличная еда Таиланда и пастушьи блюда Монголии отражают богатство региональных традиций.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объединяет историю и инновации, представляет собой центр экономического роста и культурного разнообразия, влияя на глобальное развитие и сохраняет ключевую роль в XXI веке.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— влияние и значение в современном мире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2026-05-11T05:59:17Z</dcterms:created>
  <dcterms:modified xsi:type="dcterms:W3CDTF">2026-05-11T05:59:17Z</dcterms:modified>
</cp:coreProperties>
</file>