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эндокринной регуляции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развитие, обмен веществ и эмоции в подростковом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эндокринной системы и её влияние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желез внутренней секреции управляет ростом, обменом веществ и реакциями на стресс, обеспечивая здоровье и развитие подростков.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контролирует работу других желез, вырабатывая гормоны, влияющие на рост и обмен веществ. Его небольшие размеры скрывают огромную роль в организме.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и паращитовидные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регулирует обмен веществ и температуру тела, а паращитовидные — баланс кальция, важный для костей и мышц.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половые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вырабатывают гормоны стресса и обмена, а половые железы отвечают за половое развитие и появление вторичных признаков.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эндокринной системы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природа и роль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доставляются кровью и влияют только на специфические клетки, имеющие соответствующие рецепторы.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полового созревания гормоны запускают изменения в теле и психике подростков.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это химические вещества, вырабатываемые железами для передачи сигналов и регуляции функций организма.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рост, метаболизм, изменяют деятельность органов и поддерживают внутреннее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распределение гормонов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гормонов сосредоточено на обмене веществ и стрессовой адаптации в подростковом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гормонов обмена и стресса объясняет активные изменения и адаптации организма в период взросления.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управляющая железа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гормоны, такие как самототропин, стимулирующий рост костей, и тиреотропный гормон, регулирующий щитовидную железу.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гипофиза для нормального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гипофиза может стать причиной задержки роста и нарушений обмена веществ, влияя на развитие всего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у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Самототропин ускоряет рост костей и мышц, благодаря чему подростки быстро увеличиваются в размерах.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гормона приходятся на 10–15 лет, что совпадает с активным периодом полового созревания и физического развития.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гормона вызывает низкорослость, а избыток — избыточный рост, требующий медицинского 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6834"/>
            <a:ext cx="4164900" cy="1806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гормонов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гормонов инсулина, адреналина и тироксина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играет уникальную роль, обеспечивая жизненно важные процессы в организме подростка.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инсулина в обменных процессах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инсулиновой системе ведут к серьёзным заболеваниям обмена веществ у подростков.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образ жизни поддерживают баланс инсулина и нормальное развитие организма.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клеткам усваивать глюкозу, обеспечивая энергию для мозга и мышц.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снижает уровень сахара в крови, предотвращая гипергликемию и развитие диабета.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Адреналин: мгновенная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внезапном стрессе адреналин быстро повышает сердечный ритм и насыщает кровь кислородом, мобилизуя тело к действию. Такая реакция помогает быстро среагировать на опасность.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Кортизол: поддержка в длительных нагрузках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регулирует обмен веществ во время продолжительного стресса, помогая организму использовать энергию эффективно и поддерживать устойчивость к нагрузкам.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 ответе на стресс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умственное развитие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является ключевым гормоном, необходимым для правильного формирования нервных клеток и развития центральной нервной системы в детском возрасте.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может вызвать серьёзные нарушения развития, включая задержку умственного и физического роста и врождённый кретинизм.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способствует поддержанию нормальной температуры тела и обеспечивает оптимальные условия для умственной активности и роста мозга.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половые гормоны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также стимулируют укрепление костной системы и поддерживают развитие репродуктивных органов.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их уровня оказывают влияние на настроение и поведение подростков, задержки выработки вызывают замедление полового созревания.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 у девочек запускает формирование вторичных половых признаков, таких как развитие груди и начало менструаций.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у мальчиков способствует росту мышц, развитию голоса и появлению волос на лице и теле.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в эндокринной системе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гормонов через гипофиз и железы-мишени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эндокринной регуляции: причины и последствия
</a:t>
            </a:r>
            <a:endParaRPr lang="en-US" sz="2063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включают генетические дефекты, инфекции и хронические стрессы, способные влиять на функции эндокринных желез.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нарушения могут вызвать сахарный диабет, зоб, ожирение, гипертиреоз и задержки роста, отрицательно сказываясь на здоровье подростков.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здоровый образ жизни позволяют предотвратить осложнения и нормализовать гормональный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и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витаминов, особенно группы B и йода, ослабляет работу щитовидной железы. Морепродукты и свежие овощи способствуют поддержанию оптимального уровня гормонов.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избытка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сладостей нарушает выработку инсулина, что увеличивает риск развития диабета и проблем с обменом веществ у подростков.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и полноценный сон улучшают гормональный фон, повышают выносливость и способствуют гармоничному развитию организма.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образа жизни на гормональный баланс
</a:t>
            </a:r>
            <a:endParaRPr lang="en-US" sz="22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гормонов в подростковом возрасте
</a:t>
            </a:r>
            <a:endParaRPr lang="en-US" sz="241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самототропина приходится на ранний подростковый возраст, в то время как половые гормоны увеличиваются постепенно и стабилизируются ближе к совершеннолетию.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гормонов тесно связан с физиологическими изменениями и развитием репродуктивной системы в подростковом периоде.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Адаптационная роль гормонов при нагрузках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быстрый ответ организма на стресс, увеличивая сердечный ритм и поступление кислорода к мышцам и мозгу.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поддерживает энергетический обмен и устойчивость при длительных физических или умственных нагрузках.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гормонов повышает выносливость и способность эффективно справляться с учебными и социальными стрессами.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гормонах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Окситоцин — гормон доверия и привязанности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Окситоцин способствует укреплению эмоциональных связей и ощущению близости. Он играет важную роль в формировании дружеских и семейных отношений.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и внешний вид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регулирует циклы сна, а баланс тестостерона и эстрогена влияет на рост волос и формирование внешних черт лица у подростков.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эндокринной регуляции для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обследования помогают вовремя выявить и скорректировать любые отклонения в работе желез внутренней секреции.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жизни, правильное питание и здоровый сон способствуют поддержанию нормальной гормональной функции и общему благополучию.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обеспечивает гармоничное развитие тела, влияние на умственные способности и эмоциональную стабильность в период взросления.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гормонального баланса могут привести к проблемам с концентрацией, настроением и общим самочувствием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эндокринной регуляции в подростковом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гормонов помогает поддерживать здоровье и успешное развитие подростков, подчеркивая важность правильного образа жизни и своевременной медицинской помощи.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2026-05-09T03:05:44Z</dcterms:created>
  <dcterms:modified xsi:type="dcterms:W3CDTF">2026-05-09T03:05:44Z</dcterms:modified>
</cp:coreProperties>
</file>