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Южной Америки
</a:t>
            </a:r>
            <a:endParaRPr lang="en-US" sz="3977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материкy чудесных гор, рек и пустынь.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спряталась Южная Америка на карте?
</a:t>
            </a:r>
            <a:endParaRPr lang="en-US" sz="327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лежит в Западном полушарии, и большая её часть — в Южном. С двух сторон её омывают океаны, а на севере материк соединён с Северной Америкой узким Панамским перешейком.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материка на карте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 на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контур материка, он напоминает большой треугольник, который постепенно сужается к югу. Такая форма легко заметна даже на небольшой карте.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 с севера на юг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протянулась далеко с севера на юг, поэтому в ней есть и жаркие районы, и более прохладные места. Природа меняется по пути почти как в длинном путешествии.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край горный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видно, что вдоль западной окраины материка тянется горная полоса. Она словно охраняет побережье и сразу выделяется на физической карте.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очертания помогают быстро найти Южную Америку среди других материков. Достаточно заметить сужение к югу и длинную горную линию на западе.
</a:t>
            </a:r>
            <a:endParaRPr lang="en-US" sz="11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горная цепь тянется почти через всю Южную Америку и сразу бросается в глаза на карте.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7 000 км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Britannica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такую протяжённость имеют Анды вдоль западного берега материка.
</a:t>
            </a:r>
            <a:endParaRPr lang="en-US" sz="19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ровная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 занимает огромную площадь в центре и на севере материка. Это широкая равнина, где местность низкая и ровная, а по карте она выглядит как большое зелёное пространство.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почти круглый год тепло и очень влажно. Такие условия помогают расти густым лесам, где деревья стоят почти стеной, а под ними прячутся тени, лианы и папоротники.
</a:t>
            </a:r>
            <a:endParaRPr lang="en-US" sz="1107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Река-гигант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низменности течёт Амазонка — самая полноводная река мира. В неё впадает множество притоков, и вместе они образуют огромную речную сеть, похожую на ветвистое дерево.
</a:t>
            </a:r>
            <a:endParaRPr lang="en-US" sz="1104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леса дают дом многим животным и растениям. Для людей это тоже важная территория: вода, рыба и удобные пути по реке помогают жить и передвигаться.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Бразильское плоскогорье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высокая горная страна, а приподнятая равнина с холмами и уступами. На карте она тянется далеко вдоль восточной части материка и заметно отличается от низменностей. Здесь встречаются полезные ископаемые, а реки часто становятся быстрыми и шумными.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Гвианское плоскогорье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Южной Америки занимает ещё одно поднятое плато — Гвианское плоскогорье. Его поверхность тоже неровная, с возвышенностями и скалами. Вдоль рек здесь образуются пороги, а кое-где можно увидеть красивые водопады.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который удивляет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выглядят спокойнее, чем Анды, но на самом деле они очень интересны. На физической карте их легко узнать по высоте, холмам и цвету, который показывает более поднятую местность.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востока материка
</a:t>
            </a:r>
            <a:endParaRPr lang="en-US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особенного в Патагонии?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Патагонии часто дуют очень сильные ветры. Из-за них здесь непросто расти многим растениям, а прогулка по такой местности точно не бывает скучной.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Дождей здесь выпадает немного, поэтому территория выглядит сухой. На карте это видно по преобладанию равнин и плато, а не густых зелёных лесов.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и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окраина материка занята сухими равнинами и плато. Рельеф здесь ровнее, чем в Андах, поэтому пейзаж кажется широким и открытым.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сухого климата и ветров растений в Патагонии меньше, чем в тёплой и влажной Амазонии. Природа здесь сдержанная, но по-своему очень красивая.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материка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самая полноводная река мира. Она собирает воду из огромной территории, поэтому выглядит на карте как настоящая водная магистраль материка.
</a:t>
            </a:r>
            <a:endParaRPr lang="en-US" sz="1151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Ориноко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Ориноко течёт на севере Южной Америки и тоже получает много дождевой воды. Эта река важна для людей и животных, которые живут рядом с её берегами.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Парана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Парана протекает по южной части материка и помогает связывать разные районы. По ней перевозят грузы, а её воды используются в хозяйстве.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 дают воду, пищу и удобные пути через материк. Без них жизнь на огромных равнинах и в лесах была бы намного труднее.
</a:t>
            </a:r>
            <a:endParaRPr lang="en-US" sz="12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водопады и озёра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Анхель — водопад-гигант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Анхель считается одним из самых высоких водопадов мира. Вода падает с большой высоты, и это выглядит особенно впечатляюще. Такой водопад легко запомнить: он словно летит с неба вниз.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Игуасу — шумная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Игуасу знаменит своей мощью и множеством потоков воды. Он состоит не из одной струи, а из целого ряда каскадов. Поэтому его часто называют настоящим водным чудом Южной Америки.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Титикака — озеро высоко в горах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Титикака лежит высоко в Андах, на границе Перу и Боливии. Это одно из самых известных высокогорных озёр мира. Его берега показывают, что даже в горах вода может жить очень высоко.
</a:t>
            </a:r>
            <a:endParaRPr lang="en-US" sz="1024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расположена на западном побережье Чили. Это очень сухая пустыня, где дожди бывают крайне редко, а местами их почти не дождёшься.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проходит холодное течение, которое охлаждает воздух и мешает ему приносить много влаги. Поэтому облака здесь не спешат превращаться в дождь.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преграда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рядом с пустыней задерживают влажные воздушные массы. Из-за этого в Атакаму попадает ещё меньше влаги, чем в другие районы.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без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и в природе Атакама выглядит сурово и почти без зелени. Но именно такая пустыня помогает увидеть, насколько разной бывает Южная Америка.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течения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у запада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западной стороны Южную Америку омывает Тихий океан. Он приносит к берегам прохладный воздух и заметно влияет на погоду, особенно там, где рядом проходят горы.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Перуанское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западного берега идёт холодное Перуанское течение. Оно охлаждает воздух и делает побережье суше, а в некоторых местах даже помогает образованию очень сухих пустынь.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Бразильское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востока на природу материка влияет тёплое Бразильское течение. Оно добавляет влаги и тепла, поэтому восточные берега чаще бывают более влажными и тёплыми.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физическую карту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линии и подписи показывают высоту, воду и названия объектов на карте.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климат связаны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объясняет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цветам и формам на физической карте легко понять, почему рядом могут быть влажные леса, сухие равнины и снежные вершины. Природа любит сюрпризы, но карта их подсказывает.
</a:t>
            </a:r>
            <a:endParaRPr lang="en-US" sz="1238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Низины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низменностях воздух обычно более тёплый, чем в горах. Чем выше местность, тем холоднее становится, поэтому на карте сразу видно разные условия для природы и людей.
</a:t>
            </a:r>
            <a:endParaRPr lang="en-US" sz="1238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как стена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 задерживают влажный воздух, как большая стена. Поэтому на одном склоне часто выпадает дождь, а за хребтом воздух становится суше и теплее.
</a:t>
            </a:r>
            <a:endParaRPr lang="en-US" sz="12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75" y="162287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450" y="3134175"/>
            <a:ext cx="2601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1489" y="2334880"/>
            <a:ext cx="34680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3164" y="4022121"/>
            <a:ext cx="30345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889" y="3135276"/>
            <a:ext cx="3468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Южной Америки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и очень влажных районах растут густые леса. Деревья здесь стоят почти плечом к плечу, а свет на землю пробирается с трудом.
</a:t>
            </a:r>
            <a:endParaRPr lang="en-US" sz="916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осадков почти нет, поэтому растениям очень трудно выживать. Поверхность часто кажется пустой, но даже здесь природа умеет приспосабливаться.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тепло, но дождей меньше, чем в лесах. Здесь чередуются травы, редкие деревья и открытые пространства, где животным удобно передвигаться.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с высотой становится холоднее, поэтому природные условия быстро меняются. У подножий могут расти леса, а выше начинаются луга и снежные вершины.
</a:t>
            </a:r>
            <a:endParaRPr lang="en-US" sz="849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занимают ровные пространства с травянистой растительностью. В них меньше деревьев, зато много солнца и ветра, который любит гулять без приглашения.
</a:t>
            </a:r>
            <a:endParaRPr lang="en-US" sz="8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дышит влагой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раскинулись на огромной территории и почти всегда остаются зелёными. Тёплый влажный воздух помогает растениям быстро расти, поэтому лес выглядит очень густым и живым. Здесь лианы обвивают стволы деревьев, будто им тоже хочется подняться повыше.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множества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кронах и на земле Амазонии живут ягуары, обезьяны, туканы и бесчисленные насекомые. У каждого здесь есть своё место и своя задача. Лес шумит, щебечет и стрекочет так, словно рассказывает целую сказку.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среди зелени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 её притоки образуют огромную сеть водных путей. По этим рекам лес получает воду, а животные находят пищу и укрытие. С высоты это похоже на зелёный мир с блестящими голубыми нитями.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Анд с высотой меняется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в Андах климат мягче и теплее. Здесь чаще встречаются поселения людей, потому что в долинах удобнее жить и заниматься хозяйством.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склоны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поднимаются горные леса и луга. Растений становится меньше, а воздух — прохладнее, поэтому природа меняется прямо на глазах.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высотах уже холодно, и некоторые участки покрыты снегом. Здесь растениям трудно расти, зато пейзажи получаются очень величественными.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выбирает удобные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селятся в долинах и на более ровных участках. Там проще строить дома, прокладывать дороги и выращивать растения.
</a:t>
            </a:r>
            <a:endParaRPr lang="en-US" sz="9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нужна физическая карта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показывает, где находятся горы, равнины и плоскогорья. Это помогает сразу понять, какие места высокие, а какие низкие, почти как читать карту-подсказку.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карте легко найти реки, озёра и океанские берега. Вода важна для жизни людей, растений и животных, а ещё помогает ориентироваться на местности.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удобные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известно, где ровная поверхность и где есть вода, легче понять, где строить города и дороги. Люди обычно выбирают места, где жить немного проще.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богатства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подсказывает, где могут находиться полезные ископаемые. По ней ищут районы, где добывают медь, железную руду, золото и другие важные ресурсы.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объекты на карте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и Амазонка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сразу бросаются в глаза длинная цепь Анд и широкая полоса Амазонки с её притоками. Эти объекты показывают, где материк высок, а где лежат огромные равнины.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и Патагония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легко заметить сухую Атакаму, а на юге — Патагонию с её ветрами и открытыми пространствами. Карта помогает увидеть, насколько разной бывает природа на одном материке.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Титикака и Бразильское плоскогорье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Титикака и Бразильское плоскогорье тоже хорошо узнаются по карте. Одно выделяется высотой, а другое — приподнятой поверхностью и холмами, из-за которых реки образуют пороги.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физическая карта материка
</a:t>
            </a:r>
            <a:endParaRPr lang="en-US" sz="215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воды и цвета карты помогают понять природу Южной Америки.
</a:t>
            </a:r>
            <a:endParaRPr lang="en-US" sz="9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на физической карте — как яркая мозаика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показывает, что Южная Америка удивительно разная: здесь соседствуют горы, равнины, влажные леса, сухие пустыни и большие реки. Поэтому материк так интересно рассматривать и изучать.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2026-05-25T21:33:35Z</dcterms:created>
  <dcterms:modified xsi:type="dcterms:W3CDTF">2026-05-25T21:33:35Z</dcterms:modified>
</cp:coreProperties>
</file>