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формулу, элементы и способы проверки.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вокруг нас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Трапеции легко найти в крышах, мостах, знаках и чертежах. Умение находить её площадь помогает уверенно работать с формулами, высотой и единицами измерения в геометрии и на практике.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трапецией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7"/>
            <a:ext cx="2596083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 — это четырёхугольник, у которого только одна пара сторон параллельна. Именно это свойство отличает её от других четырёхугольников и задаёт основные элементы фигуры.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696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трапеции называют основаниями. Они могут быть разной длины, но всегда лежат на параллельных прямых и участвуют в формуле площади.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7855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непараллельные стороны называются боковыми. Они помогают описать форму фигуры, но в формуле площади не используются напрямую, что важно запомнить при решении задач.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1772" y="2958305"/>
            <a:ext cx="4000571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трапеции — это отрезок, проведённый перпендикулярно между основаниями. Она показывает расстояние между параллельными сторонами и определяет, насколько «высоко» расположена фигура.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0338" y="2958305"/>
            <a:ext cx="408106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трапеции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произвольную, равнобедренную и прямоугольную трапеции. Они отличаются расположением сторон и углами, но площадь каждой из них находят одной и той же формулой.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трапеции на чертеже
</a:t>
            </a:r>
            <a:endParaRPr lang="en-US" sz="2637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трапеции на чертеже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оснований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основания обычно обозначают буквами a и b. Это параллельные стороны, между которыми измеряют высоту и по которым затем находят площадь трапеции.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Непараллельные стороны обозначают c и d. Их длины важны для описания фигуры, но при вычислении площади главную роль играют именно основания и высота.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фигуры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отмечают буквой h и проводят под прямым углом к основаниям. Если отрезок не перпендикулярен, его нельзя считать высотой, даже если он соединяет стороны.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90000"/>
              </a:lnSpc>
              <a:buNone/>
            </a:pPr>
            <a:r>
              <a:rPr lang="en-US" sz="39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равнобедренной трапеции боковые стороны равны, а в прямоугольной одна боковая сторона перпендикулярна основаниям и может совпадать с высотой, что упрощает измерения.
</a:t>
            </a:r>
            <a:endParaRPr lang="en-US" sz="10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трапеции
</a:t>
            </a:r>
            <a:endParaRPr lang="en-US" sz="2713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главные элементы фигуры и их роль в вычислении площади.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трапеции нужны только основания и высота; боковые стороны в формулу не входят.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трапеции
</a:t>
            </a:r>
            <a:endParaRPr lang="en-US" sz="2921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формулу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находят по формуле S = ((a + b) / 2) × h. Она показывает, что сначала учитывают оба основания, а затем — расстояние между ними.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основания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сумму длин оснований a и b. Это шаг помогает объединить обе параллельные стороны в одно общее значение, нужное для дальнейших вычислений.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полусумму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Полученную сумму делят на 2, чтобы найти среднее значение оснований. Именно поэтому в формуле стоит выражение (a + b) / 2, а не просто a + b.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Умножить на высоту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полусумму оснований умножают на высоту h. Так получают площадь в квадратных единицах, которая показывает размер всей фигуры на 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формулу площади трапеции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трапеции через разбиение на простые фигуры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80" y="1348925"/>
            <a:ext cx="2617440" cy="227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555" y="1348925"/>
            <a:ext cx="2617440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трапеция становится прямоугольником
</a:t>
            </a:r>
            <a:pPr algn="l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дополнить трапецию до прямоугольника, легче увидеть общую высоту и понять, почему площадь зависит от расстояния между основаниями. Такой способ помогает проверить, не допущена ли ошибка в вычислениях, особенно когда чертёж кажется сложным.
</a:t>
            </a:r>
            <a:endParaRPr lang="en-US" sz="89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по краям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трапецию удобно рассматривать как прямоугольник и два треугольника по бокам. Тогда ясно, что верхнее и нижнее основания связаны через одинаковую высоту, а часть площади можно мысленно «переложить» в более простую форму.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разбиение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простые фигуры делает задачу нагляднее. Если площади частей складываются верно, итог для трапеции тоже получается убедительным, а сама формула запоминается не как правило, а как понятная геометрическая идея.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как часть простых фигур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при постоянной высоте площадь увеличивается равномерно и предсказуемо.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 оснований при одной и той же высоте, тем больше площадь; зависимость прямая.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изменении оснований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вычислительные примеры по 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трапеции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несколько типовых расчётов с разными основаниями и высотами.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находят полусумму оснований, затем умножают её на высоту и получают площадь в квадратных единицах.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37" y="1716712"/>
            <a:ext cx="22755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04" y="1716712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не по наклону
</a:t>
            </a:r>
            <a:pPr algn="l" indent="0" marL="0">
              <a:lnSpc>
                <a:spcPct val="90000"/>
              </a:lnSpc>
              <a:buNone/>
            </a:pPr>
            <a:r>
              <a:rPr lang="en-US" sz="63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 высоту принимают боковую сторону, хотя высота всегда проводится перпендикулярно основаниям. Если на чертеже нет прямого угла, нужно внимательно проверить, какая линия действительно показывает расстояние между основаниями.
</a:t>
            </a:r>
            <a:endParaRPr lang="en-US" sz="1269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полусумму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ошибка — сложить основания, но не разделить их сумму на 2. Формула использует среднее значение оснований, поэтому этот шаг обязательно нужен перед умножением на высоту.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единицы ответа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нельзя записывать в сантиметрах или метрах без квадрата. В ответе должны быть см², м² или мм², иначе результат считается оформленным неправильно, даже если вычисления выполнены верно.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по чертежу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ответа полезно ещё раз посмотреть на рисунок: отмечены ли основания, перпендикулярна ли высота, разумен ли полученный результат. Такая проверка помогает заметить ошибку заранее.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площадь трапеции
</a:t>
            </a:r>
            <a:pPr algn="l" indent="0" marL="0">
              <a:lnSpc>
                <a:spcPct val="90000"/>
              </a:lnSpc>
              <a:buNone/>
            </a:pPr>
            <a:r>
              <a:rPr lang="en-US" sz="97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числовыми данными из школьной задачи.
</a:t>
            </a:r>
            <a:endParaRPr lang="en-US" sz="26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733" y="1569245"/>
            <a:ext cx="1714215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боковые 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равнобедренной трапеции боковые стороны одинаковы по длине. Это делает фигуру удобной для построения и позволяет быстрее находить нужные элементы на чертеже, особенно если рисунок выполнен не в масштабе.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такой трапеции есть ось симметрии, проходящая через середины оснований. Благодаря симметрии легче сравнивать углы, отмечать равные части и проверять, правильно ли изображена фигура в задаче.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площадь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по-прежнему измеряется как перпендикуляр между основаниями. Для вычисления площади используются те же данные, что и у любой трапеции: основания a и b, а также высота h.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удобно отметить на рисунке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полезно подписать основания, отметить равные боковые стороны и провести высоту. Тогда легче увидеть, какие отрезки участвуют в вычислении площади, и не перепутать элементы фигуры.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признак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боковых сторон перпендикулярна основаниям, поэтому такую трапецию легко узнать по прямому углу на чертеже.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площади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вычисления площади используют обычную формулу трапеции: S = ((a + b) / 2) × h. Вид фигуры не меняет способ нахождения площади.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рядом с боковой стороной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Перпендикулярная боковая сторона часто совпадает с высотой. Это упрощает решение задач, потому что нужный отрезок уже показан на рисунке.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трапеция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высота одинакова, поэтому хорошо видно влияние основания и формулы на итоговый результат.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высоте площадь зависит от формы фигуры и выбранного основания: у прямоугольника она больше, у треугольника меньше, а трапеция занимает промежуточное положение.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фигур при одинаковой высоте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вычислительные примеры по геометрии; h = 5 см.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34783"/>
            <a:ext cx="694376" cy="6172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34721"/>
            <a:ext cx="694515" cy="617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0299" y="1898588"/>
            <a:ext cx="517210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 и фасады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строительных чертежах трапециевидные элементы встречаются у крыш, панелей и декоративных вставок. Умение находить площадь помогает оценивать размеры деталей и понимать схему будущей конструкции.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на плане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планах местности границы участков нередко образуют трапецию. Формула площади позволяет быстро оценить размер территории, если известны основания и высота по чертежу или измерениям.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построения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построение трапеция помогает тренировать точность: нужно правильно отмечать основания, высоту и углы. Это развивает умение читать схему и работать с геометрическими обозначениями.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величины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полезна не только для ответа, но и для поиска неизвестного основания или высоты. Такой приём часто встречается в школьных заданиях и простых практических расчётах.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площадь трапеции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площадь трапеции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неизвестный элемент по формуле площади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данные нужны и как преобразуется формула площади трапеции в каждом случае.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трапеции легко преобразуется, если известны три величины. Нужно лишь аккуратно выразить неизвестный элемент и выполнить вычисления по порядку.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из реальной ситуации
</a:t>
            </a:r>
            <a:endParaRPr lang="en-US" sz="2798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с наклонной границей
</a:t>
            </a:r>
            <a:pPr algn="ctr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изображён земельный участок в форме трапеции. Его нижнее основание равно 20 м, верхнее — 12 м, а высота составляет 8 м. Чтобы найти площадь, измерение высоты проводят перпендикулярно основаниям и отмечают это на чертеже.
</a:t>
            </a:r>
            <a:endParaRPr lang="en-US" sz="1092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получили ответ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основания: 12 и 20. Затем находят их полусумму и умножают на высоту 8 м. Получается 128 м², что удобно проверить ещё раз по рисунку и числам.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после вычисления площади трапеции в школьной задаче.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площади трапеции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находят по формуле S = ((a + b) / 2) × h. Если уверенно определять основания и высоту на чертеже, задача решается быстро, точно и с понятной проверкой результата.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2026-05-29T05:09:06Z</dcterms:created>
  <dcterms:modified xsi:type="dcterms:W3CDTF">2026-05-29T05:09:06Z</dcterms:modified>
</cp:coreProperties>
</file>