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научились сами добывать пищу и изменили свою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пастухи и хлеборобы
</a:t>
            </a:r>
            <a:endParaRPr lang="en-US" sz="29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земледельцы и скотоводы в истории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произошёл примерно 10–12 тысяч лет назад, когда климат стал теплее. Первые очаги нового хозяйства возникли в Передней Азии, а затем в долинах великих рек и других районах мира, где природа помогала людям осваивать новые способы жизни.
</a:t>
            </a:r>
            <a:endParaRPr lang="en-US" sz="1232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начали сами выращивать пищу
</a:t>
            </a:r>
            <a:endParaRPr lang="en-US" sz="2191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добычи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собирательство уже не всегда обеспечивали людей едой: зверей и съедобных растений возле стоянок становилось меньше, а путь за ними приходилось всё дальше.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Росло число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постепенно увеличивалось, и прежних способов добычи пищи уже не хватало. Чтобы прокормить семьи, людям требовалось больше надёжных запасов на каждый сезон.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зёрнами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зёрна, случайно упавшие на землю, прорастают. Это открытие помогло понять, что растения можно не только собирать, но и выращивать рядом с жильём.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домашних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Приручённые животные давали мясо, молоко и шерсть, а некоторые помогали в работе. Это делало хозяйство удобнее и надёжнее, чем жизнь только за счёт дикой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домашние животные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стала одним из первых домашних животных. Она сторожила стоянку, помогала на охоте и предупреждала людей об опасности, поэтому быстро стала верным помощником.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и овца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 овцы были особенно полезны: они давали молоко, мясо и шерсть. Такие животные легко привыкали к жизни рядом с человеком и приносили много пользы семье.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Свинья и корова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и коровы тоже вошли в число первых домашних животных. Они обеспечивали людей мясом и молоком, а корова со временем стала важным источником питания.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 у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древних поселений часто видно стада животных и людей, которые ухаживают за ними. Это показывает, как важным стало разведение скота в новой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земледелие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за природой привело к выращиванию растений и запасам зерна.
</a:t>
            </a:r>
            <a:endParaRPr lang="en-US" sz="9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выращивать пшеницу, ячмень, просо и рис. Эти растения давали зёрна, которые удобно было собирать, хранить и использовать для приготовления пищи на длительный срок.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зёрен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 растирали на каменных зернотёрках, чтобы получить муку. Затем её смешивали с водой, и из получившейся массы готовили простые, но сытные блюда.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Лепёшки и каша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муки делали лепёшки, а также варили кашу. Такая еда была привычной и удобной: её можно было быстро приготовить и накормить ею многих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было важным запасом пищи, потому что хранилось дольше мяса, ягод и фруктов. Это помогало переживать время, когда свежей еды было мало.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хлеборобы и зерновые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и производящее хозяйство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новое хозяйство давало больше устойчивости и пищи, чем жизнь только за счёт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позволили создавать запасы, расширять поселения и получать продукты для обмена.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традиционного и производящего хозяйства по материалам школьного курса истории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первых земледельцев и скотоводов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орудия помогали людям обрабатывать землю, собирать урожай и заботиться о 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стали более специализированными: каждое выполняло свою работу и помогало вести хозяйство точнее и быстрее.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Древнего мира для 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и жильё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строить прочные жилища из глины, дерева, камыша и сырцового кирпича. Такой дом лучше защищал от дождя, ветра и холода, чем временная стоянка.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часто возникали рядом с реками. Там было удобно поливать поля и поить животных, а вода помогала людям вести хозяйство круглый год.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всё необходимое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Неподалёку от домов располагались поля, загоны для скота и места для хранения зерна. Это делало повседневную жизнь удобнее и организованнее.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важнее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жильё постепенно стало главным местом жизни семьи. Люди всё реже кочевали и всё больше заботились о своём участке, доме и запасах.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пастух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стада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 утром выводил животных на пастбище и следил, чтобы они не разбредались. Ему нужно было знать, где трава сочнее и где можно напоить стадо.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охранял животных от хищников, считал их и следил, чтобы ни одно не потерялось. Такая работа требовала внимания, терпения и хорошей памяти.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 запоминал дороги к источникам воды и зелёным лугам. В сухих местах это было особенно важно, потому что травы и воды часто не хватало.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стадом нередко были собаки. Они помогали пастуху собирать животных вместе, защищали их и делали пастушью жизнь безопаснее и удобнее.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земледельца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цикл работ земледельца: от подготовки поля весной до хранения зерна и подготовки к новому сезону зимой.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хлеб стал главным продуктом
</a:t>
            </a:r>
            <a:endParaRPr lang="en-US" sz="2705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каша давали надёжную пищу на каждый день и помогали пережить времена, когда дичи или ягод было мало.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хранилось зерно, тем спокойнее люди переживали зиму и неурожай, поэтому хлеб стал основой питания.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истории древнего мира; схема причин по содержанию темы.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25" y="1451264"/>
            <a:ext cx="4207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новые занятия появились
</a:t>
            </a:r>
            <a:endParaRPr lang="en-US" sz="2872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и обжигали сосуды, в которых удобно было хранить зерно, воду и приготовленную пищу. Их изделия сделали быт людей аккуратнее и практичнее.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дома, загоны и хозяйственные постройки из глины, дерева и камыша. Постоянные жилища требовали больше умения и точности, чем временные стоянки.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обменивали излишки зерна, скота и ремесленных изделий на нужные вещи. Так поселения связывались между собой и получали то, чего сами не производили.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разных дел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запасов пищи освободило часть людей от работы в поле. Они могли заниматься обработкой камня, дерева, кости и создавать полезные вещи для общины.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из шерсти и растительных волокон делали ткань для одежды и мешков. Это помогало лучше защищаться от холода и удобнее хранить и переносить вещи.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нового образа жизни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производящее хозяйство сделало жизнь устойчивее, но потребовало больше труда и осторожности.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жизни дал людям больше возможностей, но сделал их зависимыми от урожая, погоды и сохранности хозяйства.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первых земледельцев и скотоводов.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первых земледельцев в истории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которое пережило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земле археологи находят ямы для хранения зерна, кусочки глиняной посуды и каменные серпы. Эти находки показывают, что люди уже умели делать запасы и не зависели только от случайной добычи. Их жизнь становилась более устойчивой.
</a:t>
            </a:r>
            <a:endParaRPr lang="en-US" sz="151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где жили семьями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поселениях Чатал-Хююк и Иерихон люди строили прочные дома и жили рядом друг с другом долгое время. Остатки стен, очагов и хозяйственных построек помогают представить первые оседлые общины, где уже были порядок и общая работа.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домашних животных рассказывают о переходе к скотоводству. Рядом с жилищами держали коз, овец, свиней и коров, а значит, люди заботились о стадах и использовали их как постоянный источник пищи и полезных материалов.
</a:t>
            </a:r>
            <a:endParaRPr lang="en-US" sz="15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росли поселения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запасов, тем дольше семьи оставались на одном месте и могли расширять жильё, ограды и хозяйственные дворы.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пища делала поселения крупнее и прочнее, а совместный труд помогал им постепенно превращаться в большие общины.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по материалам урока; данные представлены как наглядная последовательность роста.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пастухи и хлеборобы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Кочевали или жили оседло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часто переходили с места на место вслед за травой и водой. Хлеборобы оставались рядом с полями, потому что их урожай требовал постоянного ухода и защиты.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пищи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получали молоко, мясо, шерсть и кожу от стада. Хлеборобы выращивали зерно, из которого делали кашу, лепёшки и запас на зиму.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Своих забот хватало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Пастухам приходилось следить за животными и защищать их от хищников. Хлеборобы боролись с сорняками, засухой и плохой погодой, чтобы не потерять урожай.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дополнял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нужны были друг другу. Хлеборобы обменивали зерно на молоко, шерсть и мясо, а пастухи получали изделия ремесленников и другие полезные вещи.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обмен и торговля связывали людей
</a:t>
            </a:r>
            <a:endParaRPr lang="en-US" sz="230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обмена излишками между соседними поселениями и его влияние на дороги, связи и богатство.
</a:t>
            </a:r>
            <a:endParaRPr lang="en-US" sz="8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переход к земледелию и скотоводству был важным
</a:t>
            </a:r>
            <a:endParaRPr lang="en-US" sz="2649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начали сами выращивать зерно и разводить животных. Это сделало питание более регулярным и помогло переживать времена, когда в природе было мало еды.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зерна и продуктов животноводства дало возможность делать запасы. Семьи стали меньше зависеть от случайной удачи на охоте и сбора растений.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часть людей смогла заниматься ремёслами, строительством и обменом. Так хозяйство стало разнообразнее и сложнее, чем прежде.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запасы пищи позволили жить рядом большему числу людей. Поселения становились прочнее, появлялись общие склады, ограды и новые постройки.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хозяйство изменило весь уклад жизни и подготовило появление деревень, торговли, разделения труда и первых государств.
</a:t>
            </a:r>
            <a:endParaRPr lang="en-US" sz="9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полей к будущим городам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сделал людей хозяевами своего пропитания. Запасы, ремёсла и оседлые поселения постепенно превратили маленькие общины в основу будущих деревень и городов.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2026-05-31T23:24:27Z</dcterms:created>
  <dcterms:modified xsi:type="dcterms:W3CDTF">2026-05-31T23:24:27Z</dcterms:modified>
</cp:coreProperties>
</file>