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2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 Булычёв: писатель, который открыл детям мир фантастики
</a:t>
            </a:r>
            <a:endParaRPr lang="en-US" sz="302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Приключения, юмор и тайны в книгах о будущем — для тех, кто только учится мечтать.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Булычёв особенно хорош для 5 класса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Кир Булычёва читаются легко: много событий, короткие диалоги и понятные школьники. В них раскрываются дружба, честность, смелость и ответственность. А фантастика помогает рассмотреть знакомые человеческие качества в необычных обстоятельствах.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родился в этом году, поэтому его детство и взросление прошли в эпоху больших перемен, что отразилось в его интересе к будущему.
</a:t>
            </a:r>
            <a:endParaRPr lang="en-US" sz="1992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имя писателя — Игорь Всеволодович Можейко. Он родился в 1934 году в Москве, работал историком и востоковедом и писал художественные произведения под именем Кир Булычёв.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Игоре Всеволодовиче Можейко (Кир Булычёве).
</a:t>
            </a:r>
            <a:endParaRPr lang="en-US" sz="80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1934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 в основе фантастики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Востоковедение и интерес к культурам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Можейко изучал историю стран Востока. Благодаря этому в книгах заметны уважение к обычаям, внимание к деталям быта и понимание того, что у людей в разные эпохи есть свои привычки.
</a:t>
            </a:r>
            <a:endParaRPr lang="en-US" sz="1036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проверять и объяснять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работа приучила писателя искать причины и закономерности. Даже в фантастических сюжетах появляются объяснения, отсылки к знаниям и ощущение, что герой действует не наугад, а осмысленно.
</a:t>
            </a:r>
            <a:endParaRPr lang="en-US" sz="1024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исследователя в рассказах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 чувствуется в том, как герои наблюдают, задают вопросы и собирают сведения. Повествование поддерживает интерес: читатель постоянно узнаёт «как устроено» происходящее в мире истории или будущего.
</a:t>
            </a:r>
            <a:endParaRPr lang="en-US" sz="1046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язык вместо сложных формул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 факты у писателя превращаются в историю. Он говорит простыми словами и показывает знания через события, решения и разговоры героев — поэтому фантастика остаётся доступной школьникам 5 класса.
</a:t>
            </a:r>
            <a:endParaRPr lang="en-US" sz="10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599622"/>
            <a:ext cx="5037900" cy="22448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 Кир Булычёва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помогают увидеть, как от первых публикаций к детским циклам росла известность автора.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известности связан с тем, что цикл об Алисе и последующие экранизации сделали книги заметными для разных поколений читателей.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жизненного пути и публикаций Кир Булычёва (по общедоступным биографическим сведениям).
</a:t>
            </a:r>
            <a:endParaRPr lang="en-US" sz="7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путешествия как приключение «для своих»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Алиса — смелая девочка из будущего, которая легко входит в новые миры. Она путешествует между планетами, замечает необычное и старается помочь тем, кто попал в беду. Даже встреча с инопланетными существами превращается у неё в дружбу.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Ум, любопытство и доброта рядом с риском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истории опасности не выглядят тупиковыми: Алиса думает, расспрашивает и предлагает решения. Любознательность помогает ей понять чужие правила. Доброта же удерживает от грубых поступков — и именно это ведёт к спасению друзей.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детской научной фантастики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Алиса стала лицом и символом детской фантастики Булычёва. Её образ узнают даже те, кто читал не все книги. Для иллюстрации хорошо подходит сцена в космическом антураже: яркие пространства, техника и персонажи, будто из другого времени.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Алиса Селезнёва — самый известный герой Кир Булычёва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соотношение секторов даны для наглядности на основе перечня наиболее известных произведений, указанного в задании.
</a:t>
            </a:r>
            <a:endParaRPr lang="en-US" sz="637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книги и циклы Кир Булычёва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об Алисе занимает больше места в «памяти» читателей: именно он стал главным входом в творчество Булычёва для многих семей.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названий показывает: автор умеет удерживать интерес не только космическими путешествиями, но и сюжетами с тайной и дружбой.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произведений Кир Булычёва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Космос, путешествия во времени и тайны помогают поставить героев перед выбором. Но смысл часто в том, что поступки проверяются отношениями: кто умеет дружить и помогать, тот находит выход.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попадают в опасные ситуации, и спасение приходит не только благодаря смелости. Ум, внимательность и знания превращают трудности в задачу, которую можно решить вместе с друзьями.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историях добро противопоставлено грубости. Писатель показывает, что знания и человеческое сочувствие работают как «сила»: они помогают договариваться, понимать друг друга и не предавать.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приключение в историях Булычёва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событий в приключениях, особенно в историях про Алису.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763" y="1277800"/>
            <a:ext cx="166275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52295"/>
            <a:ext cx="215700" cy="172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30725"/>
            <a:ext cx="215700" cy="215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Фантастика, которую легко читать школьнику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идеи — простыми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Булычёв объясняет необычное так, чтобы его можно было представить. У читателя не возникает ощущение, что нужно «знать формулы»: объяснения встроены в действия и диалоги героев.
</a:t>
            </a:r>
            <a:endParaRPr lang="en-US" sz="1185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роботы без страха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Роботы, приборы и космическая техника появляются в историях как часть приключения. Они помогают героям, создают ситуации для дружбы и проверки смекалки, а не пугают читателя.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как понятный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Планеты, корабли и межпланетные путешествия описаны живо и наглядно. Автор выбирает такие детали, чтобы читатель понял, где герой находится и что ему нужно сделать дальше.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разряжает 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герои сталкиваются с трудностями, в тексте есть смешные моменты и доброжелательные реакции. Юмор делает напряжение управляемым и помогает читателю не терять интерес.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«Гостья из будущего» и популярность Алисы Селезнёвой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«Гостья из будущего» стала особенно известной после телевизионного фильма-сериала 1984 года. Экранизация сделала образ Алисы Селезнёвой ярким и узнаваемым для широкой аудитории, от детей до взрослых.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фильма многие читатели впервые познакомились с книгами Булычёва именно через Алису. Поэтому для наглядности хорошо подойдёт кадр из экранизации, постер или фотография, связанная с этой постановкой.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описанию тем в учебно-популярном обзоре (качественная оценка), 2026-05-13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встречается в произведениях Кир Булычёва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точные подсчёты, а то, какие элементы чаще становятся «двигателем» событий: они запускают приключения и поддерживают темп чтения.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темы работают вместе: фантастический фон (космос и время) даёт интригу, а школьная среда помогает сохранить понятный, «человеческий» масштаб.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юмор в произведениях писателя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Булычёв пишет живым и понятным языком: события идут последовательно, а читателю легко следить за тем, что происходит. Много коротких эпизодов и выразительных деталей удерживают внимание.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часто встречаются яркие диалоги: герои спорят, обсуждают планы, уточняют друг у друга важные мелочи. Благодаря этому даже сложная фантастическая идея воспринимается проще.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работает как «облегчение» напряжения: не отменяет опасность, но помогает героям действовать спокойнее. За счёт смешных ситуаций и точных реплик трудные моменты становятся терпимее.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сюжете появляется тайна или неожиданность, автор не перегружает читателя. Он ведёт к ответу через поступки и наблюдательность, поэтому знания и сообразительность выглядят естественными и привлекательными.
</a:t>
            </a:r>
            <a:endParaRPr lang="en-US" sz="10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известные произведения Кир Булычёва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историй об Алисе Селезнёвой, широко известны «Посёлок» и «Похищение чародея». Эти книги показывают, что автор умеет строить напряжение не только в космосе, но и на Земле.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«Сто лет тому вперёд» продолжает тему времени и выбора: герои сталкиваются с переменами, которые требуют умения думать и отвечать за решения. Отсюда — интерес к человеческой стороне науки.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«Тайна Третьей планеты» соединяет приключение и сказочную интонацию, где загадка постепенно раскрывается. Во всех этих книгах необычный мир служит поводом увидеть характер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5010" y="787575"/>
            <a:ext cx="5573980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Кир Булычёва и их особенности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название произведений с главным типом сюжета и подчеркивает общий узнаваемый стиль автора — при разных темах.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сюжетов не разрушает «почерк» автора: везде сохраняются дружба, любознательность и ясный путь к решению загадки.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школьному обзорному перечню произведений Кир Булычёва, 2026-05-13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миры Кир Булычёва в книгах и иллюстрациях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Обложки и иллюстрации к произведениям Кир Булычёва часто строят картинку будущего: космические пейзажи, планеты, необычные существа и яркие приключения. Даже без текста они сразу создают настроение тайны.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издания оформлены по-разному, но их объединяет тема путешествий и интерес к тому, «как устроен другой мир». Для визуального ряда подойдёт книжная полка с разными изданиями или отдельная иллюстрация космоса.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Кир Булычёва читают до сих пор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взаимовыручка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решают проблемы не только силой, но и поддержкой друг друга. Темы дружбы и уважения помогают читателю узнавать в персонажах собственные качества и выбирать правильное поведение.
</a:t>
            </a:r>
            <a:endParaRPr lang="en-US" sz="1079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и любознательность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спасает не удача, а наблюдательность, знания и способность рассуждать. Поэтому даже фантастика воспринимается как повод думать и задавать вопросы.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 поступках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 книгах реальна, но герои не сдаются и не прячутся от ответственности. Их смелость выглядит понятной: это готовность действовать и защищать слабого.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героев имеют последствия, и это подчёркивается в сюжете. Читатель видит, что честность, внимательность и ответственность помогают выходить из сложных ситуаций.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Схематичное распределение по описанию направлений творчества, без статистики (качественная оценка), 2026-05-13
</a:t>
            </a:r>
            <a:endParaRPr lang="en-US" sz="71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какие области входило творчество автора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Больший сектор занимает детская фантастика: именно она формирует узнаваемый образ будущего и делает автора особенно близким молодым читателям.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диаграмма подчёркивает разносторонность: фантастика соседствует с исторической прозой, сценариями и научно-популярными текстами.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Кир Булычёва в литературу и культуру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 Булычёв создал образ доброй и увлекательной фантастики для детей. Его сюжеты показывают, что воображение может работать вместе с совестью и здравым смыслом, а не вместо них.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Алисы Селезнёвой стал частью русской детской культуры: его узнают даже те, кто не прочитал все произведения автора. Благодаря экранным и книжным образам герой закрепился в массовой памяти.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помогли многим читателям полюбить чтение, а заодно — науку и интерес к космосу. Фантастические идеи у него связаны с человеческими вопросами, поэтому ими хочется заниматься и дальше.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 Булычёв: фантастика, которая учит человечности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 Булычёв сделал фантастику понятной, интересной и доброй для детей. Его книги соединяют приключение, юмор, знания и важные жизненные ценности — дружбу, смелость и человечность.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2026-05-13T01:13:19Z</dcterms:created>
  <dcterms:modified xsi:type="dcterms:W3CDTF">2026-05-13T01:13:19Z</dcterms:modified>
</cp:coreProperties>
</file>