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ландшафты меняют жизнь иглокожих.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в разных странах и ландшафтах морей
</a:t>
            </a:r>
            <a:endParaRPr lang="en-US" sz="33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и их морские дома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 — это не одна «морская звезда», а целая группа организмов, тесно связанная с конкретной средой: рифами, шельфом, зарослями трав, глубинами и полярными морями.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1750" y="1294125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10875"/>
            <a:ext cx="571500" cy="50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Иглокожие: основные группы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обычно заметны на камнях и рифах. Их лучи, амбулакральные ножки и хищный способ питания делают их важными регуляторами донных сообществ.
</a:t>
            </a:r>
            <a:endParaRPr lang="en-US" sz="1112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отличаются тонкими, гибкими лучами и быстрыми движениями. Они часто прячутся среди камней, водорослей и ила, где собирают органические частицы и мелкую добычу.
</a:t>
            </a:r>
            <a:endParaRPr lang="en-US" sz="1079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покрыты подвижными иглами и активно пасутся на водорослях. Их зубной аппарат помогает соскребать пищу с камней и удерживать донные заросли под контролем.
</a:t>
            </a:r>
            <a:endParaRPr lang="en-US" sz="1071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Голотурии, или морские огурцы, живут на мягком дне и перерабатывают осадки. Они играют важную роль в очистке грунта и круговороте органического вещества.
</a:t>
            </a:r>
            <a:endParaRPr lang="en-US" sz="1106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лилии чаще связаны с более глубокими и спокойными участками. Их перистые лучи помогают улавливать взвешенные частицы пищи в толще воды.
</a:t>
            </a:r>
            <a:endParaRPr lang="en-US" sz="11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Рифовые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Индо-Тихоокеанский рифовый пояс особенно богат видами: здесь сочетаются тёплая вода, сложный рельеф и многочисленные укрытия для взрослых особей и личинок.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берега Японии и Норвегии дают иглокожим каменистые основания, сильные течения и обширные заросли водорослей, где формируются устойчивые донные сообщества.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окраины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окраины США отличаются темнотой, давлением и редкой пищей; там преобладают виды, способные экономно расходовать энергию и жить на больших глубинах.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моря требуют холодоустойчивости и медленного обмена веществ. Здесь иглокожие приспосабливаются к сезонности, льду и короткому периоду высокой продуктивности.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иглокожие: карта морских зон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Словарик: 4 ключевых термина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 — это мелководная часть материковой окраины, где свет, перемешивание воды и разнообразные грунты создают удобные условия для многих донных организмов, включая иглокожих.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 — восстановление утраченной части тела. У морских звёзд она особенно выражена: при повреждении они могут отращивать лучи и восстанавливать функции тела.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 — ранняя стадия развития, которая живёт в толще воды и помогает виду расселиться. У иглокожих она затем оседает на дно и меняет форму тела.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 — крупная бурая водоросль, образующая подводные леса. Такие заросли служат убежищем, источником пищи и местом скопления молоди и взрослых иглокожих.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формируют сообщества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физическими условиями моря и составом донных организмов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тёплые моря и высокая разнообразность
</a:t>
            </a:r>
            <a:endParaRPr lang="en-US" sz="2142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ускоряет обмен веществ и поддерживает круглогодичную активность. Поэтому на рифах иглокожие часто заметны как хищники, травоядные и участники очистки дна.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режим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 рифа создаёт множество щелей, ниш и поверхностей. Это увеличивает число укрытий и позволяет разным видам жить рядом, не вытесняя друг друга.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укрытий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сдерживают избыточный рост водорослей, а звёзды регулируют численность моллюсков и других донных животных. Так сохраняется равновесие между обрастанием и живыми кораллами.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питания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видовая насыщенность рифов объясняется не только теплом, но и непрерывным обменом личинками, который поддерживается течениями и связью между островами и побережьями.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личинок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Ежи на рифах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рифах Индонезии легко увидеть морских ежей, которые медленно счищают водоросли с камней и коралловых поверхностей. Их работа заметна особенно там, где дно получает много света и быстро зарастает.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 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водах Филиппин морские звёзды охотятся на моллюсков и других донных животных. Их присутствие показывает, что риф — это не только красота, но и сложная система хищников и жертв.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Офиуры держатся среди трещин, под камнями и у основания водорослей. Их гибкость помогает переживать волнение, а разнообразие мест обитания делает Коралловый треугольник особенно богатым на виды.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рифовые истории из Кораллового треугольника
</a:t>
            </a:r>
            <a:endParaRPr lang="en-US" sz="20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 молоди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морских трав часто соседствуют с лагунами и защищёнными бухтами. Мягкое дно и густые листья создают укрытия, где молодь иглокожих избегает хищников и сильного волнения.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из 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и мелкие остатки организмов накапливаются между побегами трав. Такой детрит становится важным ресурсом для голотурий, морских звёзд и некоторых ежей.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местообитаниях особенно важны стабильность грунта и слабое течение. Именно поэтому здесь часто сохраняются сообщества, чувствительные к разрушению дна и помутнению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морских трав: тихие мелководья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ламинарии в умеренных морях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ламинарии плотность и состав донных сообществ меняются вместе с состоянием водорослей.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ламинария, тем богаче сообщество; избыток морских ежей может ослаблять сами водоросли.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прибрежным экосистемам умеренных морей и наблюдениям за лесами ламинарии
</a:t>
            </a:r>
            <a:endParaRPr lang="en-US" sz="11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в Японии и Норвегии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регионов показывает, что леса ламинарии и скалистые берега создают сходные условия для разных групп иглокожих.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умеренных морях твёрдое дно и заросли водорослей поддерживают богатые, но холодолюбивые сообщества иглокожих.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прибрежных экосистемах Японии и Норвегии из школьного курса биогеографии.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глубине около 2000 м свет почти не проникает, поэтому глубоководные иглокожие зависят от редкой пищи и экономят энергию.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этой отметки условия становятся стабильно холодными, тёмными и высокодавленными.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м
</a:t>
            </a:r>
            <a:endParaRPr lang="en-US" sz="509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океанографическое разграничение глубоководной зоны.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материковом склоне США подводные аппараты фиксируют медленные движения звёзд и офиур. Среди донных осадков эти животные выглядят особенно хрупко, но именно здесь они находят редкую пищу и укрытия.
</a:t>
            </a:r>
            <a:endParaRPr lang="en-US" sz="1261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Каньоны и осадки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каньонах дно пересечено, а течение приносит органические частицы. Это создаёт пятна питания для морских огурцов и звёзд, которые удерживаются на илистом и песчаном грунте.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глубины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глубинные воды делают сообщество менее заметным, но не бедным. На таких участках особенно ценны наблюдения с тралов и камер, потому что многие виды встречаются только точечно.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глубоководья у берегов США
</a:t>
            </a:r>
            <a:endParaRPr lang="en-US" sz="26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фон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моря большую часть года остаются холодными, а подо льдом световой режим резко ограничен. Поэтому многие иглокожие растут медленно, зато приспособлены к длительной жизни и стабильным условиям.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даёт всплеск планктона и донной органики. В этот период морские звёзды, офиуры и голотурии получают больше пищи и могут активнее накапливать ресурсы перед долгой зимой.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льда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Ледообразование влияет на перемешивание воды, перенос частиц и доступность корма. Для донных организмов это означает не только стресс, но и регулярный приток органического материала на дно.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арктических сообществах особенно важны медленный обмен веществ и способность долго выдерживать дефицит пищи. Такие адаптации помогают иглокожим сохраняться там, где другие группы выживают хуже.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иглокожие в полярных морях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России: где держатся сообщества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арктическом шельфе России мягкие грунты аккумулируют органические остатки, которыми питаются голотурии и некоторые звёзды. Такие участки особенно заметны там, где донные отложения богаты детритом.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грунты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участки и валуны создают укрытия для офиур и морских ежей. Здесь важны неровности рельефа: они защищают от течений и помогают удерживаться на дне.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Каменистое дно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замедляет рост и обмен веществ, но не уничтожает разнообразие. Напротив, при достаточном количестве корма формируются устойчивые сообщества, приспособленные к длительному сезонному ритму.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ритм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приток органики после таяния льда поддерживает пищевые цепи. Именно поэтому арктические иглокожие часто распределены пятнами, а не равномерно по всему морскому пространству.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Пятнистое распределение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иглокожих к среде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питание, движение, защита и восстановление помогают иглокожим жить в разных морских условиях.
</a:t>
            </a:r>
            <a:endParaRPr lang="en-US" sz="11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иглокожих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жизненный цикл иглокожих: размножение, личиночную стадию, оседание и переход к донному образу жизни.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иглокожие в экосистеме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могут сдерживать чрезмерное размножение моллюсков и других донных животных. Так они поддерживают равновесие между видами и не дают одному участнику сообщества занять всё пространство.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ежи активно поедают водоросли и контролируют зарастание твёрдого дна. В умеренных и тёплых морях это особенно важно для сохранения открытых участков и разнообразия обрастаний.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Переработчики дна
</a:t>
            </a:r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Голотурии перерабатывают донные осадки и возвращают питательные вещества в круговорот. Благодаря этому дно остаётся живым, а органические остатки не накапливаются в одном месте.
</a:t>
            </a:r>
            <a:endParaRPr lang="en-US" sz="12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давления на иглокожих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вылавливают хищников или конкурентов, меняется вся пищевая цепь. Это может привести к росту одних донных организмов и падению численности самих иглокожих.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убежищ
</a:t>
            </a:r>
            <a:pPr algn="l" indent="0" marL="0">
              <a:lnSpc>
                <a:spcPct val="100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страдает от траления, добычи и строительства: исчезают камни, рифовые структуры и укрытия. Без таких мест молодь хуже выживает и реже закрепляется на участке.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донных отложений особенно опасно для личинок, которые чувствительны к химическим веществам. Если ранние стадии гибнут, пополнение популяции резко снижается.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смещает границы ареалов и меняет сроки нереста. В результате виды либо уходят в новые районы, либо сталкиваются с нехваткой подходящих условий.
</a:t>
            </a:r>
            <a:endParaRPr lang="en-US" sz="12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меняются вместе с морем
</a:t>
            </a:r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Иглокожие особенно разнообразны там, где совпадают температура, глубина, тип дна и доступность пищи. На рифах, в лесах ламинарии, глубинах и полярных морях один и тот же тип животных отвечает на среду по-разному.
</a:t>
            </a:r>
            <a:endParaRPr lang="en-US" sz="47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2026-07-26T03:15:28Z</dcterms:created>
  <dcterms:modified xsi:type="dcterms:W3CDTF">2026-07-26T03:15:28Z</dcterms:modified>
</cp:coreProperties>
</file>