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— основоположник учения об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создал теорию, изменившую понимание жизни и её развития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Дарвина: время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наука переживала стремительный рост. В обществе доминировали религиозные взгляды, но природоведение и геология находились в стадии активного изучения и дискуссий.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Шрусбери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появился на свет в 1809 году в английском городе Шрусбери. Семья уделяла внимание науке: дед был известным натуралистом, что вдохновляло мальчика с ранних лет изучать природу.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Дарвина был врачом и поддерживал стремление сына к знаниям. В семье ценили образование, что сыграло важную роль в формировании будущего учёного.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Увлечение природой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Дарвин собирал разнообразных насекомых и наблюдал за животными. Его интерес к окружающему миру постепенно превращался в глубокое научное любопытство и стремление понять жизнь.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Раннежизненные особенности Дарвина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научные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смена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начал обучение на медицинском факультете в Эдинбурге, но вскоре переключился на богословие в Кембридже, что дало возможность расширить знания в естественных науках.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научные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Кембридже он познакомился с ботаникой и геологией, участвовал в исследованиях и экспедициях, что подготовило его к будущим открытиям.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Дарвин отправился в пятилетнее путешествие, изучая растительный и животный мир разных континентов и островов, собирая ценные образцы для науки.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охватывал Южную Америку, Галапагосы, Австралию и Африку, где он проводил полевые исследования и делал уникальные наблюдения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Кругосветная экспедиция на "Бигле"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экспедиции «Бигль», 1831–1836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кругосветного путешествия «Бигля»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прошла более 64 000 километров, включив ключевые точки с разнообразными экосистемами и климатами.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маршрут позволил Дарвину изучить широкое биоразнообразие и собрать ценные научные материалы.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острова: ключ к пониманию эволюции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островах Дарвин заметил виды вьюрков с различными формами клювов, приспособленных к специфическим источникам пищи.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 наблюдал уникальные черепахи с отличающимися формами панциря, отражающими особенности среды каждого острова.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стали доказательством адаптации организмов к окружающей среде и заложили основы теории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изменчивости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собранные образцы, Дарвин понял, что виды не статичны — они меняются под влиянием условий жизни и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галапагосскими вьюрками и черепахами иллюстрируют, как адаптации обеспечивают выживание и распространение видов.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517348" y="420525"/>
            <a:ext cx="3798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Лайеля и Мальтуса на взгляды Дарвина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5039400" y="21266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геолога Лайеля о постепенных изменениях Земли помогли Дарвину представить, что эволюция тоже длительный процесс.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39400" y="35744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принципы Мальтуса о борьбе за ресурсы подтолкнули Дарвина к развитию концепции естественного отбора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эволюционной теории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сохранению наиболее приспособленных признаков и исчезновению менее жизнеспособных.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живые организмы произошли от общих предков, развившихся в результате длительных изменений.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существует наследственная изменчивость, дающая разнообразие признаков у потомков.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постепенный и длительный процесс, ведущий к появлению новых видов и адаптации к среде.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590"/>
            <a:ext cx="4894200" cy="2123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vs. креационизм: сравнение подходов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ключевые критерии двух взглядов на происхождение жизни: теория эволюции и креационизм. Различия касаются источника видов, механизмов изменений и подтверждающих доказательств.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опирается на научные данные и факты, тогда как креационизм базируется на религиозной вере и догмах.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биологии для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«Происхождения видов»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опубликовал книгу «Происхождение видов путём естественного отбора», которая вызвала резонанс и мгновенный интерес у научного сообщества и общества.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первый день продажи было распродано более 1250 экземпляров, что подчёркивает важность и востребованность теории в то 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подробно изложены аргументы, примеры изменчивости и механизмы естественного отбора, обосновывающие эволюцию видов на основе наблюдений.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общества: наука и религия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вызвала живую реакцию учёных, большинство из которых признали силу его аргументов и отражение реальных процессов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церковь и религиозные группы критиковали учение, считая его противоречащим библейскому пониманию постоянства и сотворения мира.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костей и органов разных позвоночных животных указывает на общее происхождение и эволюционные связи между видами.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сравнительная анатомия, палеонтология, эмбриология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исследования показывают, что на ранних стадиях развития эмбрионы разных видов очень похожи, что свидетельствует о родстве.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переходных форм демонстрируют постепенные изменения организмов и служат подтверждением теории эволюции.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древо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эволюции сопровождается значительными морфологическими изменениями, такими как увеличение мозга и развитие орудий труда.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Поступательное развитие видов человека подтверждает постепенный характер эволюционных процессов и адаптацию к окружающей среде.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эволюционных принципов в борьбе с антибиотикорезистентностью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естественного отбора помогает учёным разрабатывать стратегии для борьбы с устойчивыми к антибиотикам бактериями. Это способствует созданию новых препаратов и методов лечения инфекций.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и животных на основе эволюционных знаний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принципов наследственной изменчивости и отбора позволяет создавать более устойчивые и урожайные сорта растений, а также улучшать качества домашних животных для сельского хозяйства.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теории Дарвина в медицину и биотехнологии
</a:t>
            </a:r>
            <a:endParaRPr lang="en-US" sz="24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Богатое наследие Дарвина — это многочисленные рукописи, журналы и письма, хранящиеся в музеях и институтах Великобритании и мира.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жизни Дарвин поддерживал активную переписку с учёными разных стран, что способствовало обмену идеями и критической оценке его теорий.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скромен и не стремился к славе, предпочитая сосредоточиться на сборе данных и их тщательном анализе в долгой научной работе.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обладал выдающейся наблюдательностью и настойчивостью, что помогало ему детально изучать природные явления и строить научные гипотезы.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как личность и учёный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подтверждение идей Дарвина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раскрыла механизмы передачи наследственных признаков, подтверждая, что изменения в ДНК лежат в основе эволюции.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молекулярной биологии выявили сходство генетических кодов всех живых организмов, доказывая их общее происхождение.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посредством сравнительного анализа геномов устанавливает родственные связи между видами и объясняет эволюционные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в культуре, науке и образовании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честь Дарвина открыты музеи, установлены памятники, а 12 февраля отмечается Международный день Дарвина, что поддерживает интерес общества к его наследию.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открытия являются основой школьных и университетских курсов, а также вдохновляют множество художественных и документальных фильмов и публикаций.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почитание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культурные аспекты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Дарвина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сформировала фундамент для развития многих наук, изменив взгляд на природу и человечество и продолжая влиять на актуальные научные исследования и практические задачи.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2026-05-09T21:36:11Z</dcterms:created>
  <dcterms:modified xsi:type="dcterms:W3CDTF">2026-05-09T21:36:11Z</dcterms:modified>
</cp:coreProperties>
</file>