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океане: от поверхности до глубин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света к бездне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важен для планеты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не только окружает материки: он смягчает климат, переносит тепло течениями, поддерживает круговорот воды и даёт жизнь множеству организмов. От его состояния зависят погода, пища и благополучие людей.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океана и условия жизни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Фотическая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океана освещён солнцем примерно до 200 метров. Здесь возможны фотосинтез, активный рост водорослей и самая высокая концентрация жизни среди морских организмов.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света становится слишком мало для фотосинтеза, поэтому пища поступает сверху. Чем глубже, тем холоднее и темнее, а жизнь становится более редкой и специализированной.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метром вода сильнее давит на организмы. На больших глубинах это давление становится огромным, поэтому морским животным нужны прочные или гибкие тела и особая физиология.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обитатели живут в холоде, темноте и при высоком давлении. Они используют маскировку, свет, медленный обмен веществ и другие приспособления, позволяющие выживать в экстремальных условиях.
</a:t>
            </a:r>
            <a:endParaRPr lang="en-US" sz="10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 — основа морской жизни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микроскопические организмы живут в верхнем слое воды и используют свет для создания органических веществ. Они служат главным источником пищи для многих морских цепей.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питается фитопланктоном и сам становится добычей для мелких рыб, личинок и других животных. Так энергия передаётся дальше по океанической пищевой сети.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течениями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почти не сопротивляется воде и переносится течениями на большие расстояния. Это помогает ему распространяться, но делает его зависимым от условий в верхних слоях океана.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планктона размножаются очень быстро, поэтому их численность может заметно меняться за короткое время. Именно поэтому они так важны для устойчивости морских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морских организмов в океане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точный подсчёт, а общую картину: в океане особенно многочисленны мелкие формы жизни, которые часто остаются незаметными.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убывает от мелких организмов к крупным, но даже редкие виды могут сильно влиять на всю экосистему.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материалам урока; данные не являются статистическим измерением.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в океане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и пища переходят от одного уровня к другому.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морские животные приспосабливаются к солёной воде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выводят лишнюю соль через жабры и почки, сохраняя водно-солевой баланс. Эти механизмы особенно важны в солёной морской воде, где организм постоянно теряет влагу.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 тюлени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помогает этим животным удерживать тепло в холодной воде. Он также служит запасом энергии во время дальних миграций и периодов нехватки пищи.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и осьминоги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тело, гибкость и способность быстро менять цвет помогают им прятаться от врагов и подкрадываться к добыче. Маскировка для них не менее важна, чем скорость.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медуз почти целиком состоит из воды, поэтому они легко держатся в толще океана и переносятся течениями. Такой образ жизни делает их зависимыми от движения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 — «города» океана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занимают меньше 1% площади океана, но при этом служат домом для огромного числа морских видов. Это один из самых насыщенных жизнью типов экосистем на планете.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рифа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рифа создают коралловые полипы. Они выделяют твёрдый известковый скелет, который постепенно нарастает и образует сложные подводные сооружения.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обитателей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рифов живут рыбы, крабы, морские ежи, моллюски и другие организмы. Здесь много укрытий, поэтому рядом могут существовать самые разные виды.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чувствительны к изменениям температуры воды и загрязнению. Когда условия ухудшаются, риф теряет цвет и становится менее пригодным для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морских обитателей по среде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свой уровень океана, питание и способ выживания.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напрямую связана с питанием и защитой: разные условия требуют разных приспособлений.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«Жизнь в океане».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температура и давление с глубиной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использует условные значения, чтобы показать направление изменений: тепло убывает, а давление быстро растёт по мере погружения.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океан, тем жёстче условия жизни; поэтому разнообразие организмов снижается, а выживают только приспособленные виды.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учебной схемы; не являются результатом конкретного измерения.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Свечение в океане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 — это способность живых существ создавать собственное свечение. В океане она особенно важна там, где почти нет солнечного света, поэтому помогает выживать и общаться.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светится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могут излучать медузы, глубоководные рыбы, кальмары и некоторые бактерии. У разных видов яркость, цвет и форма свечения отличаются, но назначение часто связано с жизнью в темноте.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охоты и 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света животные приманивают добычу, отпугивают хищников или скрывают своё присутствие. Иногда внезапная вспышка помогает сбить врага с толку и выиграть время для спасения.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темноте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глубоких слоях океана свечение становится способом передавать сигналы, находить партнёра и распознавать своих. Там, где нет обычного зрения, свет заменяет многие привычные способы общения.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морских животных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обитатели океана ночью поднимаются ближе к поверхности, а днём опускаются глубже. Так они находят корм и одновременно снижают риск встречи с хищниками.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Киты, тунцы и морские черепахи способны преодолевать тысячи километров. Эти маршруты связаны с поиском пищи, более тёплых вод и мест, подходящих для размножения.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 используют течения, температуру воды, запахи, положение Солнца и магнитное поле Земли. Благодаря этому они могут возвращаться к важным местам снова и снова.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помогают виду выживать, но делают его зависимым от чистоты воды, наличия корма и безопасных маршрутов. Если условия меняются, привычные пути становятся опасными.
</a:t>
            </a:r>
            <a:endParaRPr lang="en-US" sz="11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жизни океана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не всегда действует отдельно: часто несколько факторов усиливают друг друга, поэтому даже умеренное воздействие может быстро изменить состояние морской среды.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выглядят загрязнение пластиком, перелов и потепление воды: именно они сильнее всего нарушают пищевые цепи и условия жизни.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темы «Жизнь в океане».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микромир поддерживает океан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другие микроскопические организмы разлагают останки растений и животных. Они возвращают в воду вещества, которые снова могут использовать водоросли и другие живые организмы.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круговорот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Микромир непрерывно перемещает вещества между водой, организмами и донными отложениями. Этот процесс поддерживает равновесие экосистемы и помогает океану оставаться живым и продуктивным.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продуктивности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 создают органическое вещество и начинают многие цепи питания. Без них не хватало бы корма для зоопланктона, мелкой рыбы и более крупных морских животных.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обитатели океана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сильно отличаются размеры, среда обитания и особенности разных морских животных.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числе примеров видно, что океан населён очень разными видами, а их особенности связаны с местом жизни и способом добычи пищи.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темы «Жизнь в океане».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океан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последствия человеческой деятельности и меры, которые помогают восстановлению морских экосистем.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морские территории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и национальных парках уменьшают лов рыбы, судоходство и добычу ресурсов. Это снижает давление на природу и даёт видам время восстановить численность.
</a:t>
            </a:r>
            <a:endParaRPr lang="en-US" sz="1260" dirty="0"/>
          </a:p>
        </p:txBody>
      </p:sp>
      <p:sp>
        <p:nvSpPr>
          <p:cNvPr id="9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тревожное воздействие уменьшается, рифы, морские травы и прибрежные сообщества начинают восстанавливаться быстрее. Экосистема становится устойчивее и лучше выдерживает внешние изменения.
</a:t>
            </a:r>
            <a:endParaRPr lang="en-US" sz="1241" dirty="0"/>
          </a:p>
        </p:txBody>
      </p:sp>
      <p:sp>
        <p:nvSpPr>
          <p:cNvPr id="10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участки помогают сохранить места размножения, кормления и укрытия. Чем больше таких территорий, тем выше шанс, что океан сохранит богатство жизни для следующих поколений.
</a:t>
            </a:r>
            <a:endParaRPr lang="en-US" sz="12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океан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дают не только большие программы, но и ежедневные привычки: они уменьшают количество мусора, экономят ресурсы и поддерживают ответственное потребление.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результат дают меры, которые одновременно сокращают загрязнение и защищают места обитания, поэтому личные действия важны не меньше общественных.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темы «Жизнь в океане».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связан изнутри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определяет, где могут жить растения и планктон. Чем больше света в верхнем слое, тем больше пищи образуется для остальных обитателей океана.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солёность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воды влияют на то, какие виды могут здесь жить. Даже небольшие изменения могут изменить состав организмов и привычные пути их перемещения.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уменьшается планктон, меньше становится рыбы, а затем страдают крупные хищники. Поэтому изменения на одном уровне быстро отражаются на всей цепи питания.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 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тепло, кислород и питательные вещества на большие расстояния. Благодаря этому океан остаётся связанным пространством, а не набором отдельных участков.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 — дом, который нужно беречь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поддерживает климат, кормит людей и даёт жизнь тысячам видов. Но его равновесие хрупко, поэтому чистота воды, охрана территорий и разумное поведение особенно важны.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2026-06-02T13:51:54Z</dcterms:created>
  <dcterms:modified xsi:type="dcterms:W3CDTF">2026-06-02T13:51:54Z</dcterms:modified>
</cp:coreProperties>
</file>