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периметра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границу фигуры по её сторонам.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вокруг нас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встречается в рамке для рисунка, в ограде клумбы и даже на школьной парте. Сегодня посмотрим, как считать его быстро, аккуратно и без пропусков.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фигуры — это её граница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всё одинаково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— это прямая часть границы фигуры. У квадрата таких сторон четыре, и они равны между собой. Поэтому его легко узнавать на рисунке.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тоже четыре стороны. Но равны только противоположные стороны, а соседние могут быть разными. Это удобно видеть по контуру и углам фигуры.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есть пара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нужно сложить у квадрата, чтобы получить его периметр.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фигуры с четырьмя сторонами складывают все длины подряд. Это помогает не потерять ни одну сторону и найти точный ответ.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вычисления периметра для четырёхугольника.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правильному ответу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пропустить ни одной стороны и записать ответ верно.
</a:t>
            </a:r>
            <a:endParaRPr lang="en-US" sz="1549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делает квадрат очень удобным для первых примеров.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стороны одинаковые, поэтому его периметр легко находить. Достаточно знать длину одной стороны и умножить её на четыре.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квадрата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равных сторон позволяют считать периметр быстрее.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противоположные стороны равны. Поэтому длину и ширину складывают, а потом результат удваивают.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прямоугольника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стороны линейкой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прикладывают так, чтобы её ноль совпал с началом стороны. Тогда по отметкам легко увидеть длину отрезка и не запутаться в делениях.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край фигуры лежит ровно у нужной отметки, читать ответ проще. Так измерение получается аккуратным, а периметр — без лишних догадок.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31494" y="1328100"/>
            <a:ext cx="431437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в ответе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используют для самых маленьких отрезков, когда нужна очень точная запись длины. В ответе их пишут только вместе с другими миллиметрами.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привычная единица для школьных задач. Если стороны даны в сантиметрах, то и периметр записывают в сантиметрах.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длины удобнее считать в дециметрах, особенно если стороны длиннее. Главное — не смешивать их с сантиметрами в одном примере.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берут для больших предметов, например для ограды или дорожки. Все стороны и ответ должны быть записаны в одинаковых единицах.
</a:t>
            </a:r>
            <a:endParaRPr lang="en-US" sz="13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треугольником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три стороны, значит периметр находят, складывая три числа. Здесь важно не забыть ни одну сторону, даже если она кажется короткой.
</a:t>
            </a:r>
            <a:endParaRPr lang="en-US" sz="1569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стороны равны 4 см, 5 см и 6 см, то складываем их по порядку: 4 + 5 + 6. Получается 15 см.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показывает: правило работает для любой замкнутой фигуры. Нужно только взять все стороны и внимательно посчитать их длину.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периметр без ошибок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и для фигур с разными сторонами, и для фигур с равными сторонами.
</a:t>
            </a:r>
            <a:endParaRPr lang="en-US" sz="150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многоугольника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состоит из нескольких прямых сторон, поэтому его периметр находят не по одной линии, а как сумму всех отрезков, образующих границу фигуры.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 многоугольника, тем важнее считать спокойно и по порядку. Одна пропущенная сторона сразу меняет ответ, даже если остальные числа верны.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сложения удобно сначала выписать длины сторон, а потом прибавить их одна за другой. Так проще не запутаться и ничего не забыть.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себя помогает простой приём: пальцем вести по краю фигуры и вслух считать каждую сторону. Получается и полезно, и почти как маленькая математическая прогулка.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нахождении периметра
</a:t>
            </a:r>
            <a:endParaRPr lang="en-US" sz="216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забыть хотя бы одну сторону и сложить не все числа. Тогда ответ получается меньше нужного, хотя всё вроде бы считали аккуратно.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перепутать периметр и площадь. Периметр считают по границе фигуры, а не внутри неё, поэтому на рисунке важно смотреть именно на контур, а не на середину.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ещё раз сложите все стороны по порядку. Повторный счёт быстро показывает, не потерялась ли какая-то длина и не закралась ли ошибка.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короткая запись, её тоже стоит проверить. Например, умножение должно давать тот же результат, что и обычное сложение одинаковых сторон.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посмотрите на единицы длины: сантиметры, миллиметры или метры должны быть записаны правильно. Тогда ответ будет не только верным, но и аккуратным.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задачи на периметр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порядок действий помогает не пропустить стороны и не ошибиться в записи ответа.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периметр помогает в жизни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Забор вокруг участка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помогает узнать, сколько материала нужно для ограды. Так легко понять длину забора вокруг сада, клумбы или маленькой площадки возле дома.
</a:t>
            </a:r>
            <a:endParaRPr lang="en-US" sz="126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для коробки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коробку нужно перевязать ленточкой, периметр подсказывает, какой длины хватит. Это удобно, если хочется, чтобы подарок был аккуратным, а лента не закончилась слишком рано.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для фотографии
</a:t>
            </a:r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рамки важно знать длину края фотографии или рисунка. Периметр помогает выбрать подходящую окантовку и не ошибиться с размером украшения.
</a:t>
            </a:r>
            <a:endParaRPr lang="en-US" sz="1236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 периметр связывает числа с привычными вещами: тетрадью, столом, книгой, окном и доской. Так геометрия становится понятнее и ближе.
</a:t>
            </a:r>
            <a:endParaRPr lang="en-US" sz="12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фигуры есть равные стороны, их удобно собирать в пары. Тогда счёт идёт быстрее, а пример выглядит короче и понятнее. На рисунке такие стороны можно выделить одинаковым цветом, чтобы глаз не бегал, как щенок за мячиком.
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любит порядок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противоположные стороны равны, поэтому сначала складывают длину и ширину, а потом удваивают результат. Это помогает не писать длинную цепочку из четырёх чисел и экономит время на уроке.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два раза одно и то же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стороны одинаковые, и это очень удобно. Достаточно узнать длину одной стороны и умножить её на четыре. Получается быстрый счёт, а сама фигура будто подсказывает ответ.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чемпион по удобству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хитрость для быстрого счёта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периметр нужен на уроке математики
</a:t>
            </a:r>
            <a:endParaRPr lang="en-US" sz="279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учит внимательно измерять стороны, складывать числа и проверять себя. Это хороший тренажёр для аккуратности, а аккуратность в математике любит порядок.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замечать, что у фигур бывают разные границы, длины и углы. Ребёнок учится сравнивать стороны и видеть, как устроен рисунок или чертёж.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развивают умение работать по шагам. Сначала найти, потом посчитать, потом проверить — очень полезный способ не теряться даже в более сложных задачах.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нужен не только в геометрии. Он помогает в простых жизненных ситуациях, где важно измерить край, выбрать нужную длину и не ошибиться в ответе.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вычисления периметра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помогает решить задачу спокойно и без пропуска сторон.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— это просто и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помогает считать границу фигуры и тренирует внимательность. Если помнить правило сложения, не забывать единицы длины и проверять ответ, задача решается спокойно и без лишних волнений.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2026-05-20T16:10:09Z</dcterms:created>
  <dcterms:modified xsi:type="dcterms:W3CDTF">2026-05-20T16:10:09Z</dcterms:modified>
</cp:coreProperties>
</file>