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логика и термины: как говорит наука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речи: углублённое изучение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научная речь важна в школе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мы постоянно объясняем факты, сравниваем явления и делаем выводы. Для этого нужна научная речь — точная, нейтральная и понятная, чтобы отличать знания от предположений.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выбирает слова очень точно: каждое понятие должно передавать один смысл и не допускать двусмысленности.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нет разговорных и эмоциональных выражений: автор стремится сообщить факт, а не выразить личное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располагаются последовательно: от темы к объяснению, от причины к следствию, от признака к выводу.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научной речи характерны термины, определения и конструкции «является», «означает», «следовательно», «таким образом».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научного стиля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термин точным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называет научное понятие без лишних оттенков смысла. Слова вроде «атмосфера» или «фотосинтез» употребляются в строго определённом значении.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как главное средство научного стиля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термин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или словаре термин сопровождается кратким определением. Затем его можно увидеть в примере предложения, где смысл становится ещё яснее.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разных стилей речи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признаки помогают распознать научную речь и чем она отличается от более свободного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стиле доминируют точность и термины, а образность и эмоции заметно ослаблены.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сравнения признаков стилей речи; данные условные, для наглядности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64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научной речи
</a:t>
            </a:r>
            <a:endParaRPr lang="en-US" sz="2697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средства делают научный текст точным, связным и логичным.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называют предмет речи, а вводные слова и союзы помогают выстроить объяснение по порядку.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8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научное сообщение
</a:t>
            </a:r>
            <a:endParaRPr lang="en-US" sz="278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 школьного правила: от темы к выводу через факты и объяснение.
</a:t>
            </a:r>
            <a:endParaRPr lang="en-US" sz="10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 вопрос «что это такое?» и помогает сразу понять значение понятия. Оно должно быть кратким, точным и понятным без лишних пояснений.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определение включает родовое понятие и отличительный признак. Например: «Глагол — это часть речи, которая обозначает действие».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речи недопустимы шутки, оценочные слова и разговорные обороты: они мешают точности и делают формулировку менее надёжной.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 научном тексте
</a:t>
            </a:r>
            <a:endParaRPr lang="en-US" sz="2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научного абзаца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абзаце сначала называется факт, затем даётся объяснение. Например: вода при замерзании расширяется, поэтому лёд занимает больше места, чем жидкая вода.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абзац легко проверить по частям: тезис, причина и вывод. Именно поэтому научный текст кажется кратким, но при этом сообщает важную информацию.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допускает неполные фразы, сокращения и эмоциональные оценки. Научная речь выбирает полные предложения и нейтральный тон.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тексте слова подбираются точно: вместо расплывчатых оценок используются понятия, определения и формулировки, которые можно проверить.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«это круто» в научном стиле заменяется на «это подтверждает важный результат» или «это показывает существенную закономерность».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разговорный стили: главные различия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научного текста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вступлении обычно обозначают тему и объект изучения, чтобы сразу направить внимание читателя на главное.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несёт основную информационную нагрузку, а вывод кратко завершает рассуждение и фиксирует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научного текста по школьным учебникам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 делают сообщение расплывчатым: вместо «что-то интересное» лучше назвать конкретный факт, признак или результат наблюдения.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одного и того же слова перегружают текст. Их заменяют точными терминами, местоимениями или более подходящими синонимическими конструкциями.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 эмоциональные выражения снижают научный тон. Фразы вроде «классно», «ужасно», «здорово» в таком тексте неуместны.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термины и оценочные слова искажают смысл. Научный вариант должен сообщать проверяемую информацию и формулировать её нейтрально.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научной речи
</a:t>
            </a:r>
            <a:endParaRPr lang="en-US" sz="27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Слова-связки, которые делают текст логичным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связывать предложения, показывать причину, следствие, пример и вывод.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строить последовательный ответ и делают рассуждение понятным для читателя.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и образцы научной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таблицы помогают быстро увидеть связи между объектами и не потеряться в большом количестве сведений. Они особенно полезны при изучении строения, сравнения и результатов опыта.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рисункам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должна быть короткой и точной, чтобы сразу объяснять содержание изображения. Хорошая подпись не повторяет весь текст, а только помогает его понять.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иллюстрации
</a:t>
            </a:r>
            <a:endParaRPr lang="en-US" sz="34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хорошему научному сообщению
</a:t>
            </a:r>
            <a:endParaRPr lang="en-US" sz="235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шаги подготовки научного текста в школе.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 школьных предметах
</a:t>
            </a:r>
            <a:endParaRPr lang="en-US" sz="2384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научный стиль помогает точно описывать строение организмов, их функции и признаки. Он особенно нужен при изучении классификации и процессов жизнедеятельности.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научная речь нужна для объяснения законов, явлений и результатов опытов. Здесь важны точные формулировки, потому что от них зависит понимание причин и следствий.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географии научный стиль помогает описывать природные зоны, климат, рельеф и ресурсы. Он делает ответ чётким и позволяет сравнивать объекты по одинаковым признакам.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научная речь нужна, чтобы называть события, устанавливать причины и последствия, а также отделять факты от личного мнения. Это делает ответ доказательным.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научного стиля выражены сильнее всего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научного текста полезно обращать внимание не только на слова, но и на то, как автор выстраивает аргументы и объясняет факты.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 выражены точность, логичность и терминологичность: именно они делают научную речь понятной, строгой и убедительной.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научного стиля по материалам школьного курса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5351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научных слов для 8 класса
</a:t>
            </a:r>
            <a:endParaRPr lang="en-US" sz="2216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рассмотрение предмета по частям, чтобы понять его состав, признаки и связи. Слово часто используется, когда нужно внимательно изучить явление или сравнить несколько объектов.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итог наблюдения, опыта или рассуждения. Слово помогает кратко обозначить, к чему привело изучение вопроса, и перейти к выводу без лишних подробностей.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распределение объектов по группам на основе общих признаков. Термин особенно важен, когда нужно упорядочить сведения и показать различия между объектами.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повторяющаяся связь между явлениями или признаками. Слово помогает показать, что вывод опирается не на случайность, а на устойчивое наблюдение.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последовательное изменение или действие, которое происходит во времени. В учебных текстах это слово помогает описывать развитие, превращение или работу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научный стиль в тексте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легко узнать по терминам, определениям и фактам. В нём автор не стремится удивить читателя, а старается точно объяснить тему и показать её признаки.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признак — отсутствие эмоций и личных оценок. Вместо ярких слов используются схемы, таблицы, выводы и нейтральные формулировки, которые помогают быстро понять содержание.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помогает учиться точно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учит школьника ясно объяснять мысли, пользоваться терминами и строить доказательный ответ. Эти навыки полезны на уроках, в проектах и при работе с учебными текстами.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2026-05-21T14:45:47Z</dcterms:created>
  <dcterms:modified xsi:type="dcterms:W3CDTF">2026-05-21T14:45:47Z</dcterms:modified>
</cp:coreProperties>
</file>