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и кровообращение животных: главные темы урока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Изучим, как животные дышат и как кровь поддерживает их жизнь.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дыхание и кровообращение важны?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обеспечивает кислород, необходимый для энергии. Кровообращение доставляет кислород и питательные вещества ко всем клеткам, удаляя углекислый газ и поддерживая жизнедеятельность.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через жабры
</a:t>
            </a:r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рыб кислород из воды поступает в организм через жабры — тонкие пластинки, где происходит обмен газов. Жабры обильно снабжены капиллярами для эффективного поглощения кислорода и удаления углекислого газа.
</a:t>
            </a:r>
            <a:endParaRPr lang="en-US" sz="1319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8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Легочное дыхание у наземных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и птицы дышат через легкие — органы с альвеолами, где происходит газообмен. Легкие обеспечивают большой контакт кислорода с кровью, что необходимо для активного образа жизни.
</a:t>
            </a:r>
            <a:endParaRPr lang="en-US" sz="1288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4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через кожу и трахеи
</a:t>
            </a:r>
            <a:pPr algn="l" indent="0" marL="0">
              <a:lnSpc>
                <a:spcPct val="100000"/>
              </a:lnSpc>
              <a:buNone/>
            </a:pPr>
            <a:r>
              <a:rPr lang="en-US" sz="13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6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насекомых кислород поступает через трахейные трубочки, а у некоторых простейших и кольчатых червей газообмен происходит через влажную кожу, позволяя кислороду проникать напрямую к тканям.
</a:t>
            </a:r>
            <a:endParaRPr lang="en-US" sz="1344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газообмена у животных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394" y="2311552"/>
            <a:ext cx="4267200" cy="331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7438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простейших и кишечнополостных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95325" y="2612025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животные не имеют специальных дыхательных органов. Их тело покрыто тонкой оболочкой, через которую кислород и углекислый газ проникают напрямую.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97100" y="2607674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тип дыхания возможен благодаря небольшой толщине организма и постоянному контакту с водой, которая служит средой для газообмена.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4020" y="2225041"/>
            <a:ext cx="3232353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17754" y="2939393"/>
            <a:ext cx="2900517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Дождевой червь дышит всей поверхностью тела, которая должна оставаться влажной, чтобы газы свободно проходили через кожу к внутренним тканям.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424514" y="2939393"/>
            <a:ext cx="2900400" cy="24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Лягушки совмещают дыхание кожей и простыми легкими, что дает им возможность эффективно получать кислород как в воде, так и на суше.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дыхания кольчатых червей и земноводных
</a:t>
            </a:r>
            <a:endParaRPr lang="en-US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8850" y="2091313"/>
            <a:ext cx="5112300" cy="27059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1125" y="2091413"/>
            <a:ext cx="5112300" cy="27059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50" y="1027375"/>
            <a:ext cx="107982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 — ключ к дыханию рыб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829225" y="5030850"/>
            <a:ext cx="49641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5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жабр и их функция
</a:t>
            </a:r>
            <a:pPr algn="l" indent="0" marL="0">
              <a:lnSpc>
                <a:spcPct val="100000"/>
              </a:lnSpc>
              <a:buNone/>
            </a:pPr>
            <a:r>
              <a:rPr lang="en-US" sz="1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 состоят из тонких перепонок с множеством капилляров. Через них вода постоянно омывает орган, обеспечивая поступление кислорода и удаление углекислого газа из крови рыб.
</a:t>
            </a:r>
            <a:endParaRPr lang="en-US" sz="1305" dirty="0"/>
          </a:p>
        </p:txBody>
      </p:sp>
      <p:sp>
        <p:nvSpPr>
          <p:cNvPr id="10" name="Text 3"/>
          <p:cNvSpPr txBox="1"/>
          <p:nvPr/>
        </p:nvSpPr>
        <p:spPr>
          <a:xfrm>
            <a:off x="6420975" y="5030850"/>
            <a:ext cx="49641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5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 водной среде
</a:t>
            </a:r>
            <a:pPr algn="l" indent="0" marL="0">
              <a:lnSpc>
                <a:spcPct val="100000"/>
              </a:lnSpc>
              <a:buNone/>
            </a:pPr>
            <a:r>
              <a:rPr lang="en-US" sz="1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 рыб максимально эффективна в воде. Жабры позволяют извлекать кислород даже из воды с низким его содержанием, поддерживая активность и выносливость.
</a:t>
            </a:r>
            <a:endParaRPr lang="en-US" sz="130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394" y="2311552"/>
            <a:ext cx="4267200" cy="331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7438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Трахейная система насекомых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95325" y="2612025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дышат через многочисленные трахеи — тонкие трубочки, соединённые с дыхальцами на поверхности тела, которые распределяют кислород непосредственно к клеткам.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97100" y="2607674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других животных, у насекомых кровь не участвует в переносе газов, что облегчает дыхание и снижает потребность в развитой кровеносной системе.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легкие рептилий
</a:t>
            </a:r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Рептилии обладают относительно простыми легкими, которые обеспечивают газообмен. Даже при меньшей площади поверхности легкие поддерживают жизнедеятельность в сухих средах.
</a:t>
            </a:r>
            <a:endParaRPr lang="en-US" sz="1359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8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Воздухоносные мешки птиц
</a:t>
            </a:r>
            <a:pPr algn="l" indent="0" marL="0">
              <a:lnSpc>
                <a:spcPct val="100000"/>
              </a:lnSpc>
              <a:buNone/>
            </a:pPr>
            <a:r>
              <a:rPr lang="en-US" sz="14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имеют систему легких, связанную с воздухоносными мешками, что повышает эффективность дыхания и позволяет выдерживать высокую активность в полете.
</a:t>
            </a:r>
            <a:endParaRPr lang="en-US" sz="1448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Многочисленные альвеолы млекопитающих
</a:t>
            </a:r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5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Легкие млекопитающих содержат тысячи альвеол — мельчайших воздушных пузырьков, где происходит интенсивный газообмен, обеспечивающий высокий уровень метаболизма.
</a:t>
            </a:r>
            <a:endParaRPr lang="en-US" sz="1297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Легкие у рептилий, птиц и млекопитающих
</a:t>
            </a:r>
            <a:endParaRPr lang="en-US" sz="2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органов дыхания у животных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животных используют различные органы для дыхания, отражая адаптацию к среде обитания и образу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дыхательных систем связано с эволюционной специализацией и уровнем активности животных.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справочники, 2024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8392" y="2367705"/>
            <a:ext cx="3017230" cy="35513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09883" y="2939393"/>
            <a:ext cx="2900517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переносит кислород от органов дыхания к клеткам, также отводит углекислый газ назад для его удаления из организма.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816643" y="2939393"/>
            <a:ext cx="2900517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газа, кровеносная система разносит питательные вещества, гормоны и защитные вещества, ускоряя обмен и поддерживая здоровье организма.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9534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крови и кровообращения у животных
</a:t>
            </a:r>
            <a:endParaRPr lang="en-US" sz="2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кровеносных систем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кровеносная система характерна для насекомых и большинства моллюсков, где кровь свободно заполняет полости тела, омывая органы напрямую, обеспечивая доставку веществ.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Закрытая система кровообращения присуща кольчатым червям и позвоночным животным. В ней кровь движется строго по сосудам, повышая точность и скорость обмена веществ.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разделение систем влияет на уровень активности и сложности обмена веществ у животных, обеспечивая оптимальные условия для разных образов жизни и среды обитания.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кровообращения в теле человека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крови через сердце, сосуды и легкие во время газообмена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394" y="2311552"/>
            <a:ext cx="4267200" cy="331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7438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Кровообращение у рыб: один круг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95325" y="2612025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рыб кровеносная система однокруговая: кровь из сердца направляется к жабрам для насыщения кислородом и далее по сосудам поступает к органам тела, обеспечивая их жизнедеятельность.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97100" y="2607674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состоит из предсердия и желудочка, которые поочередно обеспечивают движение крови. Такая система достаточна для водного образа жизни с невысоким уровнем активности.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4020" y="2225041"/>
            <a:ext cx="3232353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17754" y="2939393"/>
            <a:ext cx="2900517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Малый круг кровообращения направляет кровь от сердца к легким и коже, где происходит кислородное обогащение, а затем возвращается в сердце. 2. Большой круг обеспечивает питание органов кислородом и сбор углекислого газа.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424514" y="2939393"/>
            <a:ext cx="2900400" cy="24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Сердце этих животных имеет три камеры: два предсердия и один желудочек, где происходит смешивание артериальной и венозной крови. 2. Такое строение ограничивает уровень кислородоснабжения органов, но достаточно для их образа жизни.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круга кровообращения у земноводных и рептилий
</a:t>
            </a:r>
            <a:endParaRPr lang="en-US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схема строения сердца у позвоночных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числа камер сердца снижает смешивание кислородсодержащей и венозной крови, повышая эффективность доставки кислорода к тканям.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 четырёхкамерным сердцем имеют лучшее снабжение органов кислородом, что способствует высокой активности и поддержанию сложных функций организма.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позвоночных, 2023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431" y="2225041"/>
            <a:ext cx="3355591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75136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четырехкамерного сердца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547427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крови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птиц и млекопитающих сердце состоит из двух предсердий и двух желудочков, что исключает смешение артериальной и венозной крови. Такое разделение увеличивает насыщение кислородом.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8372671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преимущества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строение обеспечивает повышенную выносливость организма, позволяет эффективно поддерживать интенсивные физические нагрузки и сложные виды деятельности в различных условиях.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6632" y="2579511"/>
            <a:ext cx="6228408" cy="211582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газообмена у разных животных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органы дыхания и среды обитания различных животных, выделяя эффективность разных систем газообмена.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Легочные системы обеспечивают наиболее эффективный газообмен, особенно у крупных и активных животных, благодаря развитию сложных структур и кровообращения.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животных, 2022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1475" y="2078428"/>
            <a:ext cx="3397500" cy="27372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01200" y="2078378"/>
            <a:ext cx="3397500" cy="27372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49800" y="2078378"/>
            <a:ext cx="3397500" cy="273724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95350" y="1027375"/>
            <a:ext cx="107982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Поразительные адаптации дыхания и кровообращения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79790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7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Верблюды пустыни: перенос воды и кислорода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Верблюды способны сохранять влагу и эффективно транспортировать кислород даже в условиях сильного обезвоживания. Их кровь адаптирована к экстремальным температурам и редкому питью, что обеспечивает выживание в пустыне.
</a:t>
            </a:r>
            <a:endParaRPr lang="en-US" sz="947" dirty="0"/>
          </a:p>
        </p:txBody>
      </p:sp>
      <p:sp>
        <p:nvSpPr>
          <p:cNvPr id="12" name="Text 3"/>
          <p:cNvSpPr txBox="1"/>
          <p:nvPr/>
        </p:nvSpPr>
        <p:spPr>
          <a:xfrm>
            <a:off x="4446175" y="5030863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3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Киты и дельфины: рекордное задержание дыхания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морские млекопитающие могут задерживать дыхание до 30 минут, используя особые механизмы снижения потребления кислорода. Это позволяет им погружаться на большие глубины без вреда для организма.
</a:t>
            </a:r>
            <a:endParaRPr lang="en-US" sz="1003" dirty="0"/>
          </a:p>
        </p:txBody>
      </p:sp>
      <p:sp>
        <p:nvSpPr>
          <p:cNvPr id="13" name="Text 4"/>
          <p:cNvSpPr txBox="1"/>
          <p:nvPr/>
        </p:nvSpPr>
        <p:spPr>
          <a:xfrm>
            <a:off x="809445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Обитатели высокогорья: эритроцитарный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Животные, населяющие горные районы, обладают кровью с более высоким содержанием эритроцитов. Это усиливает транспорт кислорода при разреженном воздухе, повышая выносливость и жизнеспособность.
</a:t>
            </a:r>
            <a:endParaRPr lang="en-US" sz="106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394" y="2311552"/>
            <a:ext cx="4267200" cy="331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7438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дыхательной и кровеносной систем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95325" y="2612025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Дыхательные органы насыщают кровь кислородом, который затем кровеносная система распределяет по телу. Одновременно кровь возвращает углекислый газ для выведения из организма, поддерживая гомеостаз.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97100" y="2607674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Любые повреждения одной из систем нарушают снабжение кислородом клеток и удаление отходов, что ведёт к сбоям в работе организма и может привести к смерти животных.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6650" y="4537943"/>
            <a:ext cx="6696900" cy="18442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57850" y="1339350"/>
            <a:ext cx="6595200" cy="17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ключевые особенности дыхания и кровообращения животных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2757850" y="3393826"/>
            <a:ext cx="6595200" cy="10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и кровеносная системы тесно взаимосвязаны и обеспечивают жизнедеятельность животных. Их сложность соответствует уровню активности, адаптациям и среде обитания, гарантируя эффективность работы организма.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2026-05-08T10:14:14Z</dcterms:created>
  <dcterms:modified xsi:type="dcterms:W3CDTF">2026-05-08T10:14:14Z</dcterms:modified>
</cp:coreProperties>
</file>