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океана и революция 1905–1907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материки и перемены в России стали главными открытиями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быстрых перемен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мир стал теснее: пароходы, телеграф и новые карты ускоряли жизнь. Одновременно люди всё чаще требовали прав и участия в решениях, поэтому наука и общественные перемены шли рядом.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становился понятнее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без белых пятен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снимали с карт неизвестные районы, измеряли берега и глубины. Благодаря этим данным моряки меньше полагались на догадки и точнее планировали путь между континентами.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сравнивали течения, температуру и погодные условия в разных частях океана. Так они лучше понимали, почему одни маршруты безопаснее, а другие чаще приводят к штормам и задержкам.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сведения помогали связывать открытия с повседневной жизнью. От точных карт зависели торговля, перевозки и даже представления людей о том, насколько велик и разнообразен мир.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наука и история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 путешественники искали ответы в морях, на материках и в городах. Их работа показывала, как знание меняет не только карты, но и хозяйство, транспорт и жизнь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эпоху запросов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начала XX века тоже входила в период обновления. Люди ожидали больших прав, а государству приходилось учитывать новые запросы общества и перемены в экономике.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смысл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Океанографические открытия и революционные события объединяла одна идея: будущее зависит от того, умеет ли страна использовать знания и слышать общество.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складывалась океанография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и дно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Океанографы измеряли глубину морей и океанов. Эти данные нужны были, чтобы понимать рельеф дна, избегать мелей и выбирать безопасные пути для судов.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изучали температуру и солёность воды. Такие наблюдения помогали объяснять, как движутся водные массы и почему в разных районах океана условия могут сильно отличаться.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уделяли течениям и волнам. Их знание облегчало плавание, позволяло точнее рассчитывать время перехода и лучше понимать погоду на морском пути.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океане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наблюдали за морскими организмами. По ним можно было судить о богатстве районов промысла и о том, как океан влияет на жизнь людей у побережья.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пользовались морские исследователи
</a:t>
            </a:r>
            <a:endParaRPr lang="en-US" sz="2398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глубины
</a:t>
            </a:r>
            <a:pPr algn="l" indent="0" marL="0">
              <a:lnSpc>
                <a:spcPct val="100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 помогал быстро узнать глубину под килем судна. Такие измерения были особенно важны в незнакомых районах, где даже небольшая ошибка могла привести к опасной посадке на мель.
</a:t>
            </a:r>
            <a:endParaRPr lang="en-US" sz="1269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3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показывал температуру воды на разных участках пути. Вместе с другими наблюдениями это помогало сравнивать районы океана и понимать, где могут меняться течения и погода.
</a:t>
            </a:r>
            <a:endParaRPr lang="en-US" sz="1214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 море
</a:t>
            </a:r>
            <a:pPr algn="l" indent="0" marL="0">
              <a:lnSpc>
                <a:spcPct val="100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 карты помогали точно отмечать направление движения и положение корабля. Без этих приборов было бы намного труднее составлять новые маршруты и проверять уже известные.
</a:t>
            </a:r>
            <a:endParaRPr lang="en-US" sz="1206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появился эхолот, который ускорил изучение дна. Он сделал измерения удобнее и точнее, а морские карты — надёжнее для торговых и научных рейсов.
</a:t>
            </a:r>
            <a:endParaRPr lang="en-US" sz="13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урока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вели океанические пути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было направлений, тем важнее становились точные карты, маяки и метеосводки. Морская связь превращала отдельные рейсы в общую систему знаний.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играли дальние линии между континентами: именно они сильнее всего требовали навигации, связи и наблюдений за погодой.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морских исследований
</a:t>
            </a:r>
            <a:endParaRPr lang="en-US" sz="2321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исследования помогали торговле: купцы лучше понимали, когда и каким путём отправлять товары. Это снижало риск задержек и делало перевозки предсказуемее.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Военному флоту нужны были сведения о глубинах, течениях и берегах. Без них трудно безопасно проводить корабли и планировать действия в незнакомых районах.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Рыболовству важно знать, где проходят течения и как ведут себя морские воды. Такие данные подсказывали, в каких местах улов может быть лучше.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риски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штормами, приливами и ветрами помогали предупреждать опасности. Чем точнее были сведения, тем меньше становился риск для моряков и портов.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материков сначала изучали экспедиции. Они описывали рельеф, реки и климат там, где на картах ещё оставалось много пустых мест.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сведений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исследователи собирали сведения о почвах, полезных ископаемых, растениях и животных. Эти данные помогали понять, чем богат край и как его можно использовать.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материалы применяли для дорог, железных линий и будущих поселений. Так научные наблюдения превращались в практические решения для освоения территории.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изучали внутренние районы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которые стали точнее
</a:t>
            </a:r>
            <a:pPr algn="l" indent="0" marL="0">
              <a:lnSpc>
                <a:spcPct val="90000"/>
              </a:lnSpc>
              <a:buNone/>
            </a:pPr>
            <a:r>
              <a:rPr lang="en-US" sz="43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материка экспедиции уточняли береговые линии и наносили на карту бухты, заливы и опасные участки. Такие сведения помогали судам выбирать путь, а будущим посёлкам — удобные места у воды и транспорта.
</a:t>
            </a:r>
            <a:endParaRPr lang="en-US" sz="1304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скрывали внутренние районы
</a:t>
            </a:r>
            <a:pPr algn="l" indent="0" marL="0">
              <a:lnSpc>
                <a:spcPct val="90000"/>
              </a:lnSpc>
              <a:buNone/>
            </a:pPr>
            <a:r>
              <a:rPr lang="en-US" sz="43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материков исследователи отмечали горные хребты, пустыни и речные долины. По их описаниям можно было понять, где есть вода, какие районы пригодны для жизни и где выгоднее прокладывать дороги или железные линии.
</a:t>
            </a:r>
            <a:endParaRPr lang="en-US" sz="1304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 старых карт к новым знаниям
</a:t>
            </a:r>
            <a:endParaRPr lang="en-US" sz="2245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технологии резко ускорили научные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и географии начала XX века
</a:t>
            </a:r>
            <a:endParaRPr lang="en-US" sz="121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Пар, телеграф и карты сделали экспедиции быстрее и точнее, чем прежде: от отдельных наблюдений учёные перешли к обмену сведениями между странами.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связь и судоходство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о морских экспедициях и развитии связи в начале XX века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назревали перемены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рабочие проводили в сменах много часов, а заработок часто не соответствовал тяжёлому труду. Это усиливало недовольство и вызывало забастовки.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главной проблемой оставалась нехватка земли. Многие крестьяне не могли расширить хозяйство, хотя именно от земли зависели урожай и достаток семьи.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представительство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обычных людей в принятии решений было очень ограниченным. Большинство важных вопросов решалось без открытого обсуждения и без выбора представителей от населения.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нарастало сразу в городе и в деревне, поэтому протесты охватили разные слои общества. Именно это сделало перемены в стране особенно заметными.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700" y="397625"/>
            <a:ext cx="6625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1905–1907 по годам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58905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9 января по стране прокатилась волна забастовок и выступлений. Появились первые советы рабочих депутатов, а общество стало требовать перемен громче и организованнее.
</a:t>
            </a:r>
            <a:endParaRPr lang="en-US" sz="1405" dirty="0"/>
          </a:p>
        </p:txBody>
      </p:sp>
      <p:sp>
        <p:nvSpPr>
          <p:cNvPr id="9" name="Text 2"/>
          <p:cNvSpPr txBox="1"/>
          <p:nvPr/>
        </p:nvSpPr>
        <p:spPr>
          <a:xfrm>
            <a:off x="2951425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 октября и открытие Государственной думы изменили политическую жизнь. Власть пошла на уступки, но противоречия в стране не исчезли.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7810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подъём ослаб, а контроль государства усилился. Первая революционная волна завершилась, но опыт общественной борьбы уже нельзя было отменить.
</a:t>
            </a:r>
            <a:endParaRPr lang="en-US" sz="1497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событий, перечисленных в учебной схеме по революции 1905–1907 годов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революции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ключевые события распределились по трём годам и как быстро менялась политическая обстановка.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событий пришёлся на 1905 год, затем напряжение постепенно снижалось, а изменения переходили в более оформленные политические правила.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как документ перемен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появления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появился как ответ на массовые протесты и забастовки. Он должен был успокоить общество и показать, что власть готова менять правила управления страной.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обещал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обещал гражданские свободы и участие выборных представителей в законотворчестве. Для многих людей это стало первым официальным сигналом о возможных переменах.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манифеста политическая жизнь стала более открытой, хотя все проблемы он не решил. Главное значение документа — признание необходимости реформ.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Госдума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Государственной думе и начале парламентаризма в России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изменение — переход от почти полного управления сверху к более открытому обсуждению законов и выборному представительству.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России начала XX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после 1905 года появились новые формы участия в политике и публичного обсуждения решений.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 политических изменений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революции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2756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решено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не устранила все противоречия, но показала, что власть вынуждена учитывать общественное давление. Это стало важным уроком для общества и государства.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12079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опыт выборов, работы Думы и обсуждения законов. Люди увидели, что политика может быть не только делом властей, но и предметом общественного участия.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626762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гражданской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1905–1907 годов изменили язык политики: требования стали формулировать открыто, а общественные группы — действовать организованнее и настойчивее.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перемен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показало, что мир можно изучать точнее, а страну — менять через общественное участие. Океанские исследования и революция стали разными, но связанными шагами к будущему.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2026-07-26T11:53:20Z</dcterms:created>
  <dcterms:modified xsi:type="dcterms:W3CDTF">2026-07-26T11:53:20Z</dcterms:modified>
</cp:coreProperties>
</file>