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признаки помогают понимать мир, безопасно жить и объяснять свойства привычных материалов.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веществ важны для человека и природы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понять, из чего состоят предметы и живые организмы. Свойства веществ помогают объяснить работу тела, поведение растений и животных, а также выбор материалов в быту.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вещества: твёрдое, жидкое, газообразное
</a:t>
            </a:r>
            <a:endParaRPr lang="en-US" sz="2495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жидкие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вещества сохраняют форму и обычно их трудно сжать. Лёд, камень и металл выглядят по-разному, но ведут себя как плотные тела. Их частицы расположены близко друг к другу.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текут и принимают форму сосуда, а газы заполняют всё доступное пространство. Вода превращается в пар, а при охлаждении снова становится жидкостью. Такие переходы называют изменением состояния вещества.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крупинки на кухне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цвет помогает узнать сахар и соль, хотя они похожи по форме. Белый оттенок указывает на простоту и чистоту вещества, но не говорит обо всех его свойствах. Поэтому рядом с цветом всегда рассматривают запах, растворимость и другие признаки, когда выбирают вещества в быту и дома.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Коричневый, красный, серый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шоколад, красный кирпич и серый металл легко различить даже издалека. Цвет помогает быстро сориентироваться, особенно когда предметы похожи по размеру или форме. У одного и того же вещества оттенок может меняться при нагреве, реакции или освещении.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подсказывает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меняют окраску при нагревании или во время реакции. Это заметно, когда металл раскаляется или когда бумага темнеет от огня. Изменение цвета помогает понять, что вещество превращается во что-то новое, а не просто выглядит иначе. Так легче замечать перемены в опытах и вокруг нас.
</a:t>
            </a:r>
            <a:endParaRPr lang="en-US" sz="1225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 помогает узнавать вещества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веществ: как определять особенности окружающих предметов
</a:t>
            </a:r>
            <a:endParaRPr lang="en-US" sz="18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— один из самых быстрых способов заметить вещество рядом с нами. Лимон пахнет свежо, бензин — резко, а дым сразу предупреждает об опасности и требует осторожности.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веществ запах почти отсутствует, поэтому ориентироваться только на него нельзя. Вода и стекло не пахнут, но это не делает их одинаковыми по свойствам.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веществ и безопасность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Вкус помогает различать продукты, но его оценивают только у безопасных веществ. Сахар сладкий, огурец нейтральный, а лимон кислый. Эти особенности легко запомнить на уроке.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Пробовать незнакомые вещества нельзя: даже маленькое количество может навредить. В лаборатории вкус не используют для проверки, потому что безопасность важнее любопытства в этих случаях.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прочность в природе и быту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след от царапины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показывает, насколько трудно оставить на веществе царапину. Алмаз легко царапает стекло, стекло — металл, а металл — дерево, потому что их твёрдость различается в повседневных испытаниях.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материалов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показывает, как материал выдерживает нагрузку и не ломается слишком быстро. Поэтому кирпич используют в строительстве, а дерево — для мебели и предметов, которые должны служить долго.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проводимость: кто проводник, кто изолятор?
</a:t>
            </a:r>
            <a:endParaRPr lang="en-US" sz="214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 алюминий относятся к проводникам, потому что через них электрический ток проходит легко. Именно поэтому их применяют в проводах, где нужна надёжная передача энергии.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резина и стекло ток почти не проводят и называются изоляторами. Они нужны там, где важно защитить человека от удара электричеством и удержать ток внутри прибора.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кнопка на сумке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сумке маленькая магнитная кнопка помогает быстро закрывать карман. Внутри неё обычно есть металлическая деталь, которую притягивает магнит. Такое решение удобно каждый день и показывает, что магнитные свойства могут работать незаметно, но очень надёжно, даже когда предметов много и они постоянно открываются и закрываются.
</a:t>
            </a:r>
            <a:endParaRPr lang="en-US" sz="1276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и 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дверце холодильника магнитная полоса плотно удерживает створку закрытой. В компасе магнитная стрелка сама поворачивается в сторону, помогающую определить направление. Эти примеры показывают, что магниты не только крепят предметы, но и помогают ориентироваться в пространстве. Поэтому такие детали встречаются и в доме, и в путешествии.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реагируют на магнит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материалы реагируют на магнит одинаково. Железо, сталь и феррит притягиваются, а бумага, стекло и пластик остаются равнодушными. Благодаря этому магнит помогает отделять детали, находить скрепки и собирать мелкие металлические предметы после работы. Это делает уборку и сортировку намного проще в мастерской и дома.
</a:t>
            </a:r>
            <a:endParaRPr lang="en-US" sz="1214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свойства и их применение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Растворимость: важное свойство для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Некоторые вещества легко переходят в раствор, если смешать их с подходящей жидкостью. Сахар быстро исчезает в воде, поэтому его удобно использовать в напитках и сиропах.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Растворимость важна не только на кухне, но и в медицине, сельском хозяйстве и очистке воды. От неё зависит, как работают лекарства, удобрения и многие бытовые растворы.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кромка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дорожке остаётся лужа, а на холодной траве ещё лежат кусочки льда. Солнечный свет нагревает их, и твёрдый лёд превращается в воду. У разных веществ этот момент наступает при разных условиях.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 в тёплой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Шоколад, оставленный на столе в жаркий день, быстро теряет форму и начинает течь. Его температура плавления невысока, поэтому даже тепло рук может изменить внешний вид плитки. Именно поэтому сладости хранят в прохладном месте.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который становится жидким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Свинец плавится при гораздо более высокой температуре, чем лёд или шоколад. Когда металл нагревают, он становится жидким и может заполнить форму, как вода в сосуде. Это свойство используют при литье деталей и сплавов.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решает всё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Горючесть веществ и безопасность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сухое дерево легко загораются, поэтому рядом с огнём их нужно держать особенно осторожно. Знание о горючести помогает понять, какие предметы опасно оставлять у плиты, свечи или костра.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песок и многие металлы при обычных условиях не поддерживают горение, поэтому их используют для тушения и защиты. В школе и дома важно соблюдать правила, чтобы предотвратить пожар и быстро заметить опасность.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проходит через материалы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нагреваются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из металла быстро становится горячей, если её опустить в чай. Это происходит потому, что медь и алюминий хорошо передают тепло от одной части предмета к другой.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проводники берегут руки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пластик передают тепло медленно, поэтому из них делают ручки кастрюль и чайников. Такие материалы помогают не обжечься и дольше сохраняют комфортную температуру.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плотностей веществ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сколько вещества содержится в одинаковом объёме.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плотнее воды и воздуха, поэтому при одинаковом объёме они тяжелее.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химии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наливаем воду из стакана, она легко разливается и быстро растекается по поверхности. Низкая вязкость помогает ей свободно течь через узкие трубки и носик чайника. Поэтому воду удобно использовать в быту и в технике.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мёд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и сироп движутся совсем иначе: они тянутся густой нитью и медленно стекают с ложки. Большая вязкость объясняет их плотное, вязкое течение. Это свойство важно для моторных масел, смазок и других технических жидкостей.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текут по-разному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свойства — в чём разница?
</a:t>
            </a:r>
            <a:endParaRPr lang="en-US" sz="2329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горит, поэтому её относят к веществам с отрицательным химическим свойством в этом признаке. Зато железо со временем ржавеет, если долго соприкасается с воздухом и влагой.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признаки, нужно спрашивать себя: изменилась ли сама частица вещества или только его форма, цвет и состояние. Этот вопрос помогает правильно отличать физические свойства от химических.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можно заметить без превращения вещества в другое: цвет, запах, твёрдость или растворимость помогают описывать предмет сразу, как только мы его видим или трогаем.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 проявляются тогда, когда вещество изменяется и образует новые вещества. Горение, ржавление и разложение показывают, что обычного внешнего наблюдения уже недостаточно.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75" y="1104869"/>
            <a:ext cx="2091303" cy="1850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3056" y="1104995"/>
            <a:ext cx="2091018" cy="18500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3220" y="1104869"/>
            <a:ext cx="2091303" cy="18503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8124" y="1104995"/>
            <a:ext cx="2091018" cy="185006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395933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становится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морозе лёд остаётся твёрдым, но стоит его нагреть, как кристаллы начинают разрушаться, и появляется вода. Температура плавления у льда равна 0 °C, поэтому даже небольшое тепло меняет его состояние. Это удобно наблюдать в стакане с напитком летом.
</a:t>
            </a:r>
            <a:endParaRPr lang="en-US" sz="1233" dirty="0"/>
          </a:p>
        </p:txBody>
      </p:sp>
      <p:sp>
        <p:nvSpPr>
          <p:cNvPr id="15" name="Text 2"/>
          <p:cNvSpPr txBox="1"/>
          <p:nvPr/>
        </p:nvSpPr>
        <p:spPr>
          <a:xfrm>
            <a:off x="2519118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исчезает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 исчезает не сразу: часть воды превращается в невидимый пар и уходит в воздух. Чем теплее и суше погода, тем быстрее идёт испарение. Так вода постоянно возвращается в атмосферу.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789289" y="3051376"/>
            <a:ext cx="195922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Кипение и пар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кипении жидкость быстро превращается в пар по всему объёму, а не только с поверхности. У воды это происходит при 100 °C, если давление обычное. Для других веществ температура кипения может быть совсем иной.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4654186" y="3051376"/>
            <a:ext cx="1959124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холодном окне
</a:t>
            </a:r>
            <a:pPr algn="l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воздух с паром касается холодного стекла, он остывает, и на поверхности появляются маленькие капли. Это конденсация — обратный процесс испарения. Именно поэтому утром окна часто запотевают.
</a:t>
            </a:r>
            <a:endParaRPr lang="en-US" sz="1287" dirty="0"/>
          </a:p>
        </p:txBody>
      </p:sp>
      <p:sp>
        <p:nvSpPr>
          <p:cNvPr id="18" name="Text 5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меняют своё состояние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веществ важны для природы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Плавление снега, испарение и конденсация поддерживают движение воды в природе. Благодаря этим свойствам реки пополняются, облака образуются, а осадки возвращаются на землю.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чувствуют магнитные свойства Земли и используют их как природный ориентир. Это помогает им находить путь во время дальних перелётов и не сбиваться с направления.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 воде соли и вещества легко поступают к корням растений. Если бы они не растворялись, питание было бы невозможным, а рост растений сильно замедлился бы.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горные породы выдерживают ветер, воду и давление, поэтому служат основой пещер, нор и скалистых убежищ. От их свойств зависит, где могут жить животные.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для окон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должно пропускать свет и защищать от ветра, поэтому стекло подходит лучше многих материалов. Оно прозрачное, достаточно прочное и не боится влаги, если с ним обращаться аккуратно. Так в комнате остаётся светло и безопасно.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мастера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Молоток, ножницы и отвёртка должны быть твёрдыми и служить долго. Металл хорошо выдерживает удары и нагрузку, поэтому из него делают рабочие инструменты для школы, дома и мастерской.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детали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лёгкий, не ржавеет и легко принимает нужную форму, поэтому его используют для игрушек и многих деталей транспорта. При выборе учитывают, будет ли предмет безопасным, удобным и достаточно прочным.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о свойствах веществ помогают в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 помогают понимать мир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свойства веществ, мы безопаснее живём, лучше понимаем природу и умеем выбирать подходящие материалы каждый день. Эти знания нужны и на уроках, и в повседневных решениях.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2026-05-09T19:24:51Z</dcterms:created>
  <dcterms:modified xsi:type="dcterms:W3CDTF">2026-05-09T19:24:51Z</dcterms:modified>
</cp:coreProperties>
</file>