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отравления: как понять и предупредить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Чистота, внимание и быстрые действия помогают избежать осложнений.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Пищевое отравление может случиться где угодно: дома, в школе, в дороге. Чаще всего виноваты микробы, токсины и нарушения хранения или приготовления еды.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каждый день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пищевое отравление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Пищевое отравление возникает, когда вместе с едой или питьём в организм попадают микробы либо их токсины. Симптомы обычно появляются внезапно и быстро меняют самочувствие.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случается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может произойти дома, в столовой, на пикнике или в поездке. Опасность есть даже у привычных блюд, если они были приготовлены или хранились неправильно.
</a:t>
            </a:r>
            <a:endParaRPr lang="en-US" sz="1311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09750"/>
            <a:ext cx="54894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заметить рано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замечены признаки, тем легче понять, что дело в еде, и вовремя сообщить взрослым. Это особенно важно, если плохо стало сразу нескольким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риск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и токсины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вирусы и их токсины могут попасть в еду через заражённые продукты, воду или плохо вымытые руки. Даже небольшое количество иногда вызывает болезнь.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 сырого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Сырые мясо, рыба и яйца опасны тем, что их соки легко переносят микробы на готовую еду, посуду и поверхности. Это называют перекрёстным загрязнением.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продукты стоят без холода или готовая еда хранится слишком долго, микробы быстро размножаются. Неправильная температура делает риск заметно выше.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инвентарь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столы, ножи, разделочные доски и плохая вода тоже становятся источником заражения. Поэтому важны чистота кухни и безопасная вода для питья и мытья.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отравления случаются чаще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без холодильника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приготовленные блюда и остатки еды особенно опасны, если их долго не убирают в холод. Чем дольше еда стоит, тем больше шансов у микробов размножиться.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 в жару еда портится быстрее, особенно если стоит на столе без холода или её берут с собой в дорогу.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выезды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пикниках, праздниках и буфетах часто едят много блюд сразу, а свежесть и температура не всегда контролируются. Риск возрастает из-за длительного хранения вне холодильника.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поездках и на длинной дороге сложнее соблюдать чистоту рук, посуды и воды. Поэтому даже привычный перекус может стать причиной плохого самочувствия.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микробы попадают в еду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микробы переходят от источника к готовому блюду и размножаются при нарушении хранения.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отравления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помогают быстро заметить проблему после подозрительной еды и вовремя обратиться к взрослым.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признаков появились вместе после еды, это повод не ждать и сообщить взрослым.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симптомов пищевого отравления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симптомы могут означать разную степень опасности: важны не только сами признаки, но и то, как быстро они нарастают.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симптомов и их быстрое усиление помогает понять, что нужна помощь взрослых.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клинических признаков, описанных в учебных материалах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 их 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14" y="2511713"/>
            <a:ext cx="333506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4440" y="2511713"/>
            <a:ext cx="303188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жидкости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рвоте и поносе организм теряет воду и соли, поэтому быстро появляется слабость. Если не пить понемногу, состояние может ухудшиться ещё сильнее.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риск для детей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запас воды меньше, чем у взрослых, поэтому обезвоживание у них развивается быстрее. Это может привести к головокружению, вялости и сухости во рту.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быстрая реакция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затягивать с помощью, тем выше вероятность серьёзных последствий. Внимание к самочувствию и сообщение взрослым помогают не пропустить опасное состояние.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опасно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тревожных признаков требуют немедленно позвать взрослого и обратиться к врачу без ожидания.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тревожных признаков требуют немедленных действий.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признакам опасного состояния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 помогают избежать обезвоживания и не пропустить опасные признаки.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 глотка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или раствора для регидратации лучше пить часто и понемногу.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 регидратации при острых кишечных расстройствах.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ошибки — ждать, заставлять есть и пить залпом. При ухудшении состояния нужно сразу сообщить взрослым и не заниматься самолечением.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могут быстро усилить потерю жидкости и затянуть помощь.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первой помощи при пищевых расстройствах: общие рекомендации по безопасному поведению.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№ 1: чистые руки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едой, после туалета и после улицы руки нужно мыть с мылом не меньше 20 секунд. Это самый простой способ убрать часть микробов до того, как они попадут в пищу.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промывать не только ладони, но и пространство между пальцами, тыльную сторону кистей и область под ногтями. Именно там часто остаются загрязнения после прогулки или игры.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воды и мыла нет рядом, лучше подождать до возможности нормально вымыть руки. Салфетки и антисептик помогают не всегда и не заменяют полноценное мытьё.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мыть руки особенно полезна в школе, дома и в поездках. Она защищает не только от пищевых инфекций, но и от многих других болезней.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Опаснее всего не недожарить продукт и не смешать сырое с готовым. Отдельные доски и ножи снижают риск переноса микробов.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правила одинаково важны: если нарушить хотя бы одно, риск заражения резко возрастает.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базовым рекомендациям по пищевой безопасности: Роспотребнадзор, ВОЗ.
</a:t>
            </a:r>
            <a:endParaRPr lang="en-US" sz="1158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№ 2: безопасная готовка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Убрать в холод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уберите готовые блюда в холод как можно скорее. Чем дольше еда стоит на столе, тем быстрее в ней могут размножаться микробы.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Сохранить охлаждение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холодильнике держите продукты в закрытой посуде и не перегружайте полки. Так холод распределяется лучше, а еда дольше остаётся безопасной.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упаковку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используйте продукты с истёкшим сроком годности, вздутой упаковкой или нарушенной крышкой. Такие признаки могут означать порчу, даже если запах кажется обычным.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 жалеть остатки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еды после праздника лучше не хранить слишком долго и не доедать сомнительные блюда. Безопаснее выбросить лишнее, чем потом лечить отравление.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№ 3: правильное хранение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№ 4: выбор продуктов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Пейте только чистую воду и напитки из надёжного источника. Если вода вызывает сомнение, лучше выбрать закрытую бутылку или отказаться от неё.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упаковку: она должна быть целой, без вздутий, подтёков и повреждений. Нарушенная упаковка — повод не покупать и не пробовать продукт.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порчи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внешний вид и запах еды. Непривычный цвет, кислый или резкий запах, слизь или плесень — сигналы, что продукт нельзя есть.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годности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проверяйте срок годности и условия хранения. Если есть хоть малейшее сомнение, не пробуйте продукт «чуть-чуть» — это небезопасно.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 школе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Начать с гигиены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вымойте руки, а если мыла нет — дождитесь возможности сделать это правильно. Чистые руки снижают риск занести микробы в рот вместе с едой.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Выбирать свежее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Ешьте в столовой только свежую еду и не берите блюда, которые выглядят сомнительно или долго стоят без охлаждения. Свежесть особенно важна для салатов и молочных продуктов.
</a:t>
            </a:r>
            <a:endParaRPr lang="en-US" sz="1259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 делиться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делитесь бутылками, соками, бутербродами и ложками с одноклассниками. Через общую еду и посуду микробы могут передаваться очень быстро.
</a:t>
            </a:r>
            <a:endParaRPr lang="en-US" sz="1259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Сообщить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нескольких учеников появились одинаковые жалобы, сразу скажите взрослому. Быстрое сообщение помогает проверить питание и предотвратить новые случаи.
</a:t>
            </a:r>
            <a:endParaRPr lang="en-US" sz="12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дома и на мероприятиях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19600" y="1480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мероприятия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выездом проверьте, есть ли сумка-холодильник, чистая посуда и отдельные приборы для сырого и готового. Подготовка заранее снижает риск ошибок во время праздника.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2850" y="2652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застолья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еды не оставляйте салаты, кремовые десерты и закуски надолго без холода. Такие блюда портятся быстрее других, особенно в тёплую погоду.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10775" y="39567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Сомнительные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блюдо стояло слишком долго, не пробуйте его «на всякий случай». Лучше не доесть, чем потом получить отравление.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512850" y="52605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мероприятия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 не храните остатки без маркировки и не оставляйте их при комнатной температуре. Чаще всего проблемы начинаются именно с недоеденных блюд.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выбери действие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421310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бутерброда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еды заболел живот, остановись и сразу расскажи взрослому. Не продолжай есть, потому что новые куски могут усилить тошноту и ухудшить самочувствие.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4433392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салат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салат долго стоял на столе, лучше его не доедать. В тёплой комнате микробы размножаются быстрее, чем кажется на первый взгляд.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445478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самочувствие у 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друга рвота и слабость, позови взрослого немедленно. Ему может понадобиться помощь, а тебе важно не оставаться рядом без присмотра.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Пищевое отравление легче предупредить, чем лечить: чистые руки, раздельные продукты, хорошая термообработка и холодное хранение работают вместе. Если самочувствие ухудшается, не молчи — сразу зовите взрослого.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2026-07-25T17:16:15Z</dcterms:created>
  <dcterms:modified xsi:type="dcterms:W3CDTF">2026-07-25T17:16:15Z</dcterms:modified>
</cp:coreProperties>
</file>