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4549" y="440175"/>
            <a:ext cx="4255052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3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 развитие растений: основные механизмы и жизненные циклы
</a:t>
            </a:r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растения сохраняют вид, расселяются и проходят путь от семени до взрослого организма?
</a:t>
            </a:r>
            <a:endParaRPr lang="en-US" sz="353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514" y="739975"/>
            <a:ext cx="4148473" cy="366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растения используют разные способы размножения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неподвижны, поэтому им нужно переносить клетки, споры, пыльцу и семена на новые места. Разные группы выбрали разные решения: споры, семена и вегетативное размножение. Это повышает выживаемость и помогает заселять новые территории.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растений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2200" y="1106991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слияния гамет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бесполом размножении новые особи возникают без оплодотворения. Потомство почти полностью повторяет признаки материнского организма, поэтому этот способ особенно важен для сохранения удачных наследственных свойств.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32200" y="2036915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увеличение численности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путь позволяет растениям быстро занимать подходящую территорию. Он не зависит от опылителей и может происходить при благоприятных условиях значительно быстрее, чем половое размножение.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32200" y="2966827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Вегетативные способы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видов новые растения образуются из корневищ, клубней, луковиц, усов, черенков или корневых отпрысков. Эти структуры уже содержат зачатки побегов и запас питательных веществ.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32200" y="3896734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изменчивости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недостаток бесполого размножения — небольшое разнообразие потомства. При изменении условий среды такая группа растений может оказаться менее устойчивой, чем популяция, полученная половым путём.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вегетативного размножения
</a:t>
            </a:r>
            <a:endParaRPr lang="en-US" sz="271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самые распространённые органы, с помощью которых растения быстро образуют новые особи без семян.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формы основаны на почках и запасе веществ, но различаются органом возобновления и способом расселения.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ботаническая схема; качественная классификация без количественной статистики.
</a:t>
            </a:r>
            <a:endParaRPr lang="en-US" sz="1246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вегетативного размножения и их строение
</a:t>
            </a:r>
            <a:endParaRPr lang="en-US" sz="2581" dirty="0"/>
          </a:p>
        </p:txBody>
      </p:sp>
      <p:sp>
        <p:nvSpPr>
          <p:cNvPr id="10" name="Text 2"/>
          <p:cNvSpPr txBox="1"/>
          <p:nvPr/>
        </p:nvSpPr>
        <p:spPr>
          <a:xfrm>
            <a:off x="29927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возобновления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почки дают начало новому побегу. Они есть в корневищах, клубнях, луковицах и на усах, поэтому растение может восстанавливаться после повреждения или неблагоприятного сезона.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508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питательных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Утолщённые участки таких органов часто накапливают крахмал, сахара и другие вещества. Этот запас помогает молодому побегу быстро тронуться в рост ещё до образования собственного листового аппарата.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927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органы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Корневища, клубни и луковицы скрыты в почве, что защищает их от холода, засухи и механических повреждений. Благодаря этому они служат и органами выживания, и органами размножения.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508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Надземные побеги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Усы, черенки и корневые отпрыски позволяют растению расселяться на расстояние от материнской особи. Особенно наглядно это видно у земляники, смородины и малины.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полового размножения у покрытосеменных
</a:t>
            </a:r>
            <a:endParaRPr lang="en-US" sz="1934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полового процесса у цветковых растений и их биологический результат.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25" y="1328100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94969" y="1328100"/>
            <a:ext cx="604013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02063" y="1328100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20013" y="1337783"/>
            <a:ext cx="754800" cy="670933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как орган полового размножения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Тычинки
</a:t>
            </a:r>
            <a:pPr algn="ctr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тычинках образуется пыльца, в которой находятся мужские гаметы. Их строение и расположение в цветке обеспечивают эффективный перенос пыльцы к пестику.
</a:t>
            </a:r>
            <a:endParaRPr lang="en-US" sz="1253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Пестик
</a:t>
            </a:r>
            <a:pPr algn="ctr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завязи пестика находятся семязачатки. После оплодотворения именно здесь начинается образование семян, поэтому пестик связан с продолжением жизненного цикла растения.
</a:t>
            </a:r>
            <a:endParaRPr lang="en-US" sz="1202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Привлечение опылителей
</a:t>
            </a:r>
            <a:pPr algn="ctr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9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лепестки, запах и нектар помогают привлечь насекомых и других переносчиков пыльцы. Такие признаки повышают вероятность успешного опыления.
</a:t>
            </a:r>
            <a:endParaRPr lang="en-US" sz="1269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 успех опыления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цветка, положение тычинок и пестика, а также работа нектарников влияют на точность переноса пыльцы. У разных растений эти признаки заметно различаются.
</a:t>
            </a:r>
            <a:endParaRPr lang="en-US" sz="122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880357"/>
            <a:ext cx="3982500" cy="1270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семени и функции его частей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каждая часть семени связана с защитой, питанием и началом роста нового растения.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объединяет защиту и запас пищи, а зародыш обеспечивает переход к самостоятельному развитию после прорастания.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ботаники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опыления и их распространенность
</a:t>
            </a:r>
            <a:endParaRPr lang="en-US" sz="2774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 точную статистику, а учебное сравнение: чем лучше приспособления к переносу пыльцы, тем выше вероятность успешного опыления.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распространено опыление животными, прежде всего насекомыми; остальные способы характерны для видов со специальными приспособлениями.
</a:t>
            </a:r>
            <a:endParaRPr lang="en-US" sz="1533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ботанике; условная сравнительная оценка распространённости.
</a:t>
            </a:r>
            <a:endParaRPr lang="en-US" sz="1345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оплодотворение у цветковых растений
</a:t>
            </a:r>
            <a:endParaRPr lang="en-US" sz="2619" dirty="0"/>
          </a:p>
        </p:txBody>
      </p:sp>
      <p:sp>
        <p:nvSpPr>
          <p:cNvPr id="9" name="Text 2"/>
          <p:cNvSpPr txBox="1"/>
          <p:nvPr/>
        </p:nvSpPr>
        <p:spPr>
          <a:xfrm>
            <a:off x="762250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слияние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спермий сливается с яйцеклеткой, и образуется зигота. Из неё затем развивается зародыш будущего растения, то есть новая особь следующего поколения.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8375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слияние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спермий соединяется с центральной клеткой зародышевого мешка и образует эндосперм. Эта ткань служит источником питания для развивающегося зародыша.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634500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оплодотворение характерно только для цветковых растений. Оно делает образование семени более экономичным: питательная ткань формируется только тогда, когда произошло оплодотворение.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  <p:sp>
        <p:nvSpPr>
          <p:cNvPr id="9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как защита и средство распространения семян
</a:t>
            </a:r>
            <a:endParaRPr lang="en-US" sz="2291" dirty="0"/>
          </a:p>
        </p:txBody>
      </p:sp>
      <p:sp>
        <p:nvSpPr>
          <p:cNvPr id="10" name="Text 2"/>
          <p:cNvSpPr txBox="1"/>
          <p:nvPr/>
        </p:nvSpPr>
        <p:spPr>
          <a:xfrm>
            <a:off x="232200" y="1106978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семян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оплодотворения завязь превращается в плод, который изолирует семена от высыхания, механических повреждений и преждевременного прорастания. Это повышает их сохранность до момента созревания.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32200" y="2036900"/>
            <a:ext cx="6376521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расселению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не только хранит семена, но и помогает им попасть на новое место. У разных растений для этого используются ветер, вода, животные или самопроизвольное раскрывание сухих плодов.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32200" y="2966800"/>
            <a:ext cx="5995916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формы и 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плода напрямую связано со способом распространения семян: одни плоды сочные и привлекают животных, другие снабжены крылатками или легко раскрываются, разбрасывая семена вокруг материнского растения.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32200" y="3896725"/>
            <a:ext cx="5636803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суше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Плодование стало важным эволюционным преимуществом покрытосеменных. Оно обеспечивает не только защиту потомства, но и более надежное заселение территории в условиях жизни на суше.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плодов и пути распространения семян
</a:t>
            </a:r>
            <a:endParaRPr lang="en-US" sz="2842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плодов отражают не случайность, а приспособленность растений к конкретным условиям среды и способам переноса семян на новые территории.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сухих плодов показывает значимость защиты и расселения, а сочные плоды связаны с привлечением животных-распространителей.
</a:t>
            </a:r>
            <a:endParaRPr lang="en-US" sz="157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плодов покрытосеменных растений; обобщение по школьному курсу биологии
</a:t>
            </a:r>
            <a:endParaRPr lang="en-US" sz="1143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прорастания семени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1078950" y="12253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начинает прорастать только после увлажнения: оболочка набухает, становится проницаемой, а зародыш получает возможность использовать запасенные вещества для роста.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78350" y="12253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кислорода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дыхания проростка необходим кислород. При его нехватке обмен веществ резко замедляется, и зародыш не может перейти к активному развитию.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78950" y="29398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Подходящая температура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имеет свой температурный диапазон прорастания. Слишком низкая температура тормозит ферментативные реакции, а высокая может повредить живые ткани семени.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278350" y="29398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растений важен свет: он служит сигналом, что семя находится в благоприятной среде. Если одно из условий отсутствует, прорастание задерживается или не начинается.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семени к самостоятельному проростку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раннего развития растения после начала прорастания
</a:t>
            </a:r>
            <a:endParaRPr lang="en-US" sz="163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поколений у разных групп растений
</a:t>
            </a:r>
            <a:endParaRPr lang="en-US" sz="2549" dirty="0"/>
          </a:p>
        </p:txBody>
      </p:sp>
      <p:sp>
        <p:nvSpPr>
          <p:cNvPr id="9" name="Text 1"/>
          <p:cNvSpPr txBox="1"/>
          <p:nvPr/>
        </p:nvSpPr>
        <p:spPr>
          <a:xfrm>
            <a:off x="1459442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
</a:t>
            </a:r>
            <a:pPr algn="ctr" indent="0" marL="0">
              <a:lnSpc>
                <a:spcPct val="100000"/>
              </a:lnSpc>
              <a:buNone/>
            </a:pPr>
            <a:r>
              <a:rPr lang="en-US" sz="101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Доминирует гаметофит, а спорофит развивается на его теле и получает от него питание. Такое строение делает мхи особенно зависимыми от влажной среды.
</a:t>
            </a:r>
            <a:endParaRPr lang="en-US" sz="1016" dirty="0"/>
          </a:p>
        </p:txBody>
      </p:sp>
      <p:sp>
        <p:nvSpPr>
          <p:cNvPr id="10" name="Text 2"/>
          <p:cNvSpPr txBox="1"/>
          <p:nvPr/>
        </p:nvSpPr>
        <p:spPr>
          <a:xfrm>
            <a:off x="3036409" y="977224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Преобладает спорофит, но гаметофит еще существует как самостоятельный заросток. Для оплодотворения по-прежнему нужна вода, по которой движутся сперматозоиды.
</a:t>
            </a:r>
            <a:pPr algn="ctr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
</a:t>
            </a:r>
            <a:endParaRPr lang="en-US" sz="909" dirty="0"/>
          </a:p>
        </p:txBody>
      </p:sp>
      <p:sp>
        <p:nvSpPr>
          <p:cNvPr id="11" name="Text 3"/>
          <p:cNvSpPr txBox="1"/>
          <p:nvPr/>
        </p:nvSpPr>
        <p:spPr>
          <a:xfrm>
            <a:off x="4618221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
</a:t>
            </a:r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Гаметофит резко сокращен, а оплодотворение происходит без свободной воды. Пыльца переносит мужские клетки к семязачатку, что облегчает жизнь на суше.
</a:t>
            </a:r>
            <a:endParaRPr lang="en-US" sz="959" dirty="0"/>
          </a:p>
        </p:txBody>
      </p:sp>
      <p:sp>
        <p:nvSpPr>
          <p:cNvPr id="12" name="Text 4"/>
          <p:cNvSpPr txBox="1"/>
          <p:nvPr/>
        </p:nvSpPr>
        <p:spPr>
          <a:xfrm>
            <a:off x="6207146" y="977226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Спорофит полностью господствует, а гаметофит минимален. Цветок, пыльца и семя делают размножение наиболее независимым от внешней влаги.
</a:t>
            </a:r>
            <a:pPr algn="ctr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
</a:t>
            </a:r>
            <a:endParaRPr lang="en-US" sz="1044" dirty="0"/>
          </a:p>
        </p:txBody>
      </p:sp>
      <p:sp>
        <p:nvSpPr>
          <p:cNvPr id="13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220" y="1128900"/>
            <a:ext cx="4354760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размножения у основных групп растений
</a:t>
            </a:r>
            <a:endParaRPr lang="en-US" sz="2402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группа растений, тем сильнее редукция гаметофита и тем меньше зависимость оплодотворения от свободной воды.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ботаники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в ходе эволюции менялись преобладающее поколение, способы размножения и зависимость от воды.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 урожайность и семенное размножение
</a:t>
            </a:r>
            <a:endParaRPr lang="en-US" sz="2021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значение обычно имеют условия, от которых одновременно зависит и образование семян, и их дальнейшая всхожесть. Особенно чувствительны растения к нарушениям опыления и влагообеспечения.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Благоприятный микроклимат и полноценное опыление повышают урожай семян, а стрессовые условия уменьшают число плодов и качество проростков.
</a:t>
            </a:r>
            <a:endParaRPr lang="en-US" sz="1533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 и агрономическим наблюдениям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органическое вещество, которое служит началом большинства пищевых цепей. Без успешного размножения исчезает источник пищи и укрытия для многих животных, а экосистемы теряют устойчивость и разнообразие.
</a:t>
            </a:r>
            <a:endParaRPr lang="en-US" sz="875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живых цепей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сельском хозяйстве человек использует семенное и вегетативное размножение для получения урожая, сохранения сортов и быстрого размножения ценных форм. Так же работают садоводство и комнатное цветоводство.
</a:t>
            </a:r>
            <a:endParaRPr lang="en-US" sz="934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хозяйства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растений важно и для восстановления нарушенных территорий: лесовосстановления, укрепления склонов, озеленения городов. От него зависит, насколько быстро возвращаются почва, тень, влажность и среда для других организмов.
</a:t>
            </a:r>
            <a:endParaRPr lang="en-US" sz="861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природы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размножения растений для природы и человека
</a:t>
            </a:r>
            <a:endParaRPr lang="en-US" sz="218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25" y="1328100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94969" y="1328100"/>
            <a:ext cx="604013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45206" y="1328100"/>
            <a:ext cx="604013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2263" y="1328100"/>
            <a:ext cx="690300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25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9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Распространенные заблуждения о размножении растений
</a:t>
            </a:r>
            <a:endParaRPr lang="en-US" sz="2197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семена
</a:t>
            </a:r>
            <a:pPr algn="ctr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Ошибочно считать, что все растения размножаются лишь семенами. Многие виды образуют споры или используют вегетативные способы, позволяющие быстро увеличить численность потомства.
</a:t>
            </a:r>
            <a:endParaRPr lang="en-US" sz="1225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Корневища, клубни, луковицы, усы и черенки помогают растениям сохранять удачные признаки материнского организма. Такой путь особенно полезен при восстановлении поврежденных побегов.
</a:t>
            </a:r>
            <a:endParaRPr lang="en-US" sz="1150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не только у съедобных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образуется после оплодотворения у большинства покрытосеменных, даже если он несъедобен для человека. Его главная роль — защита семян и их распространение.
</a:t>
            </a:r>
            <a:endParaRPr lang="en-US" sz="1227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Стратегия зависит от среды
</a:t>
            </a:r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способ размножения имеет свои преимущества. Выбор между семенами, спорами и вегетативным ростом определяется условиями среды, строением растения и его жизненной стратегией.
</a:t>
            </a:r>
            <a:endParaRPr lang="en-US" sz="113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6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растений: ключ к выживанию и развитию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используют разные способы размножения, чтобы защитить потомство, расселяться и приспосабливаться к жизни на суше. Понимание этих механизмов важно для биологии, сельского хозяйства и охраны природы.
</a:t>
            </a:r>
            <a:endParaRPr lang="en-US" sz="356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2026-06-01T18:01:17Z</dcterms:created>
  <dcterms:modified xsi:type="dcterms:W3CDTF">2026-06-01T18:01:17Z</dcterms:modified>
</cp:coreProperties>
</file>