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Солнечной системы: основные объекты, закономерности и границы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Солнца до далёких ледяных окраин: как устроена наша система.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и устроена Солнечная система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сложилась из вращающегося облака газа и пыли около 4,6 млрд лет назад. Её современный облик определили масса Солнца, температурные различия в протопланетном диске и дальнейшая эволюция орбит тел, оставившая следы раннего формирования.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Солнечной системы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системы находится Солнце, вокруг которого обращаются восемь планет. Именно эта звезда задаёт гравитационный «каркас» всей системы и удерживает остальные тела на устойчивых орбитах.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Астероиды, кометы, метеороиды и межпланетная пыль образуют многочисленную, но разреженную часть системы. Многие из них сохранили вещество ранней эпохи, поэтому особенно важны для изучения происхождения планет.
</a:t>
            </a:r>
            <a:endParaRPr lang="en-US" sz="1038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Плутон, Эрида, Хаумеа, Макемаке и Церера. Они достаточно массивны, чтобы быть почти сферическими, но не очистили окрестности своих орбит от соседних тел.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планет есть естественные спутники — от одного у Земли до десятков и даже сотен у гигантов. Их число и свойства отражают гравитацию планеты и историю её формирования.
</a:t>
            </a:r>
            <a:endParaRPr lang="en-US" sz="1122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между телами не пусто: в нём есть солнечный ветер, редкий газ, магнитные поля и заряженные частицы. Эта среда влияет на кометы и определяет условия во внешних областях системы.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массы в Солнечной системе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NASA Solar System Exploration; округление значений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вместе планеты, спутники, астероиды и кометы составляют лишь малую долю общей массы 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Солнца настолько велика, что именно она определяет устойчивость орбит и общую связанность Солнечной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 строении Солнечной системы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Звезда, вокруг которой всё движется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 — звезда спектрального класса G2V, и именно его гравитация удерживает все планеты, малые тела и облака пыли в единой системе. Без центральной звезды не возникло бы упорядоченного орбитального движения, которое мы наблюдаем сегодня.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света и тепла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Земли получает энергию именно от Солнца, поэтому его излучение определяет климат, круговорот воды и возможность существования жидкой воды. Для жизни на Земле важен не только сам свет, но и стабильность энергетического потока.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слои и солнечный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Фотосфера, хромосфера и корона образуют видимую и внешнюю оболочку Солнца. Именно корона связана с солнечным ветром — потоком заряженных частиц, который распространяется далеко за пределы орбиты Земли и формирует космическую среду вокруг планет.
</a:t>
            </a:r>
            <a:endParaRPr lang="en-US" sz="10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группы: сравнительные характеристики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близость к Солнцу, размер и атмосфера связаны с особенностями внутренней области 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земной группы похожи твёрдой поверхностью, но сильно различаются по атмосфере, размерам и спутникам, что связано с их положением относительно Солнца.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IAU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внутренней области Солнечной системы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Солнцу протопланетный диск был горячее, поэтому здесь конденсировались прежде всего тяжёлые вещества — металлы и силикатные соединения. Из них и сформировались планеты земной группы.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природа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имеют каменистую поверхность, сравнительно высокую плотность и небольшие размеры. Их строение отличается от гигантов, потому что в этой зоне было недостаточно холодно для обильного накопления льдов и газов.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спутниковые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внутренних планет спутников мало или почти нет. Это связано не только с их меньшей массой, но и с условиями ранней динамики, при которых крупные спутники формировались или сохранялись значительно хуже.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орбитальные периоды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планета к Солнцу, тем быстрее она обращается вокруг него. Например, год на Меркурии длится 88 суток, а на Марсе — 687 суток, что наглядно показывает влияние расстояния на движение.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планет земной группы по размерам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средние диаметры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размерах влияют на гравитацию, удержание атмосферы и внутреннюю геологическую активность планет.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Венера заметно крупнее Марса и Меркурия, поэтому именно они ближе по своим физическим свойствам, хотя различия остаются существенными.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между Марсом и Юпитером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расположен между орбитами Марса и Юпитера, примерно на расстоянии 2,1–3,3 а. е. от Солнца. Здесь сосредоточено множество каменистых тел, не сложившихся в полноценную планету.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наиболее известных тел пояса — Церера, Веста и Паллада. Церера выделяется среди них тем, что имеет статус карликовой планеты, тогда как остальные относятся к крупным астероидам.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раннего формирования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астероидов рассматривается как реликт ранней Солнечной системы. Он сохранил материал, который не вошёл в состав планет, и поэтому помогает восстановить историю аккреции вещества.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Планеты-гиганты: общие характеристики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увидеть различия между четырьмя внешними планетами и их общую природу.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и Сатурн — газовые гиганты, Уран и Нептун — ледяные; все четыре планеты велики, богаты спутниками и состоят преимущественно из лёгких веществ и льдов.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IAU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Юпитера более чем в три сотни раз превышает земную, поэтому он определяет динамику в своей окрестности и удерживает множество спутников.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318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Юпитер настолько массивен, что его гравитация заметно влияет на движение спутников и распределение малых тел вокруг его орбиты.
</a:t>
            </a:r>
            <a:endParaRPr lang="en-US" sz="18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и Нептун: ледяные гиганты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этих планет значительную роль играют вода, аммиак и метан в высокоплотных состояниях, которые в планетологии называют льдами. Поэтому их относят к ледяным гигантам.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ось Урана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 выделяется почти «лежачим» положением оси вращения: её наклон близок к 98°. Из-за этого освещённость полушарий сильно меняется, а времена года длятся необычно долго.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Нептун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Нептун известен мощными ветрами и быстро меняющейся атмосферой. При этом он выделяет больше внутреннего тепла, чем Уран, что помогает поддерживать его динамичную погоду.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Далёкая зона формирования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планеты находятся значительно дальше от Солнца, чем газовые гиганты, и формировались в более холодной части протопланетного диска. Это объясняет их состав и высокую долю льдов.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внешней части Солнечной системы
</a:t>
            </a:r>
            <a:endParaRPr lang="en-US" sz="1972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объектов показывает рост расстояния от Солнца, понижение температуры и переход от каменистых тел к ледяным областям.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и карликовые планеты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расположен за орбитой Нептуна и состоит из множества ледяных тел. Здесь находятся кометные ядра и крупные объекты, сохранившие древний материал внешней области системы.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Плутон, Эрида, Хаумеа и Макемаке относятся к крупнейшим телам пояса. Они достаточно массивны, чтобы быть близкими к сферической форме, но не очистили окрестности своих орбит.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комет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короткопериодических комет приходит именно из этого региона. При возмущениях орбиты такие тела могут перемещаться во внутреннюю часть Солнечной системы и становиться заметными наблюдателям.
</a:t>
            </a:r>
            <a:endParaRPr lang="en-US" sz="879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формировании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Койпера помогает восстановить условия раннего этапа эволюции системы. Он сохранил вещество, которое не вошло в состав больших планет и не было полностью рассеяно.
</a:t>
            </a:r>
            <a:endParaRPr lang="en-US" sz="9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 облако Оорта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Ядро, которое просыпается у 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начинается как небольшое ядро из льда, пыли и каменистого вещества. Когда она приближается к Солнцу, нагрев вызывает испарение летучих веществ, и вокруг ядра возникает светлая кома. Из неё вытягиваются пылевой и ионный хвосты, направленные по-разному из-за действия солнечного ветра и света.
</a:t>
            </a:r>
            <a:endParaRPr lang="en-US" sz="983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Далёкий резервуар древнего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Долгопериодические кометы связывают с облаком Оорта — гипотетической удалённой сферической оболочкой на огромных расстояниях от Солнца. Именно там могли сохраниться наиболее древние и слабо изменённые остатки протопланетного материала. Поэтому кометы рассматривают как важный «архив» ранней Солнечной системы.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планет: количественное сравнение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актуальные каталоги спутников (2024)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спутников сильно зависит от массы планеты и её гравитационного поля, но также от истории захвата, столкновений и потери малых тел.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и ледяные гиганты удерживают больше спутников, чем планеты земной группы; у внутренних планет спутников мало или нет вовсе.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различаются типы тел Солнечной системы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современная классификация основана не только на размере, но и на динамическом поведении тела в своей орбитальной зоне.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 — доминирование на орбите: именно оно отделяет планеты от карликовых планет и малых тел.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 (IAU)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Солнечная система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газопылевого облака к упорядоченной системе орбит и различным типам тел.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16007"/>
            <a:ext cx="256800" cy="228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Солнечной системы и гелиосфера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заряженных частиц, исходящий от Солнца, заполняет околосолнечное пространство и создаёт область, где его влияние доминирует над межзвёздной средой.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огромная «пузыреобразная» область вокруг Солнца, в которой солнечный ветер удерживает плазму и магнитное поле в пределах своего действия.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Гелиопауза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Гелиопауза обозначает переходную границу между солнечным и межзвёздным веществом. Здесь влияние Солнца заметно ослабевает и среда меняет свои свойства.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граница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граница гелиосферы не совпадает с краем планетной системы. Планеты и малые тела находятся внутри неё, а за ней начинается межзвёздное пространство.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как упорядоченная иерархия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Солнечной системы показывает, как масса Солнца, температура диска и длительная эволюция вещества создали устойчивую, но очень неоднородную систему тел.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2026-05-29T17:22:22Z</dcterms:created>
  <dcterms:modified xsi:type="dcterms:W3CDTF">2026-05-29T17:22:22Z</dcterms:modified>
</cp:coreProperties>
</file>