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войны и мира в 1920-е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мир после войны: страх, реванш и надежды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вышла из войны истощённой, но не примирённой. На месте старых империй возник новый порядок, однако страх, споры о границах и гонка вооружений быстро вернули напряжение.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понятия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916100"/>
            <a:ext cx="422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Милитаризм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Милитаризм исходил из мысли, что сильная армия и готовность к войне обеспечивают безопасность, престиж и влияние государства. В такой логике военная мощь воспринималась как главный язык политики.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4653240" y="1916100"/>
            <a:ext cx="422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отстаивал противоположный подход: войны следует предупреждать через международное право, переговоры, договоры и общественное давление. Его сторонники верили, что безопасность возможна без постоянной угрозы силы.
</a:t>
            </a:r>
            <a:endParaRPr lang="en-US" sz="14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послевоенных 1920-х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послевоенных 1920-х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окопов, газовых атак и массовой мобилизации сделал войну предельно конкретной трагедией для миллионов семей. После 1918 года тема мира стала частью общеевропейской памяти.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Разорённые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многих стран оказались ослаблены: разрушения, долги и нехватка ресурсов усиливали тревогу и социальную нестабильность. На этом фоне обещание нового конфликта звучало особенно опасно.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не сняла противоречий, а во многом закрепила новые обиды. Споры о справедливости границ, статусе победителей и побеждённых подпитывали недоверие к послевоенному миру.
</a:t>
            </a:r>
            <a:endParaRPr lang="en-US" sz="13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армия оставалась символом порядка, а не только обороны. Поэтому даже после войны общество легко принимало аргументы о необходимости силы и дисциплины.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милитаризм не исчез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устойчивыми оказались страх и ощущение незащищённости: именно они делали милитаристские аргументы убедительными даже после завершения войны.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качественная оценка факторов на основе исторического контекста 1920-х годов
</a:t>
            </a:r>
            <a:endParaRPr lang="en-US" sz="7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 и 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политические, экономические и общественные факторы взаимно усиливали друг друга.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войны стремилась не к абстрактным обещаниям, а к реальным гарантиям: союзам, контролю и ограничению германской силы. Без этого безопасность казалась ей недостижимой.
</a:t>
            </a:r>
            <a:endParaRPr lang="en-US" sz="1153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чаще ориентировалась на баланс сил и осторожную дипломатию. Лондон поддерживал стабилизацию, но избегал обязательств, которые могли втянуть страну в новый конфликт.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воспринимала послевоенные ограничения как несправедливые и добивалась пересмотра Версаля. Для немецкой политики безопасность нередко означала возвращение равноправия и утраченного статуса.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малых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Восточной Европы особенно остро чувствовали уязвимость границ. Их политика безопасности строилась на союзах, международных гарантиях и постоянном страхе перед сильными соседями.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безопасности в Европе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Военизация общества и молодёжи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13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Кадетские и молодёжные организации поддерживали представление о военной службе как о школе дисциплины, мужества и гражданского долга. Это укрепляло уважение к армии с раннего возраста.
</a:t>
            </a:r>
            <a:endParaRPr lang="en-US" sz="982" dirty="0"/>
          </a:p>
        </p:txBody>
      </p:sp>
      <p:sp>
        <p:nvSpPr>
          <p:cNvPr id="13" name="Text 3"/>
          <p:cNvSpPr txBox="1"/>
          <p:nvPr/>
        </p:nvSpPr>
        <p:spPr>
          <a:xfrm>
            <a:off x="2003639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тренировка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Спортивно-военные клубы соединяли физическую подготовку с патриотическим воспитанием. Они приучали молодых людей к строевой культуре и к мысли, что готовность к защите — норма.
</a:t>
            </a:r>
            <a:endParaRPr lang="en-US" sz="1093" dirty="0"/>
          </a:p>
        </p:txBody>
      </p:sp>
      <p:sp>
        <p:nvSpPr>
          <p:cNvPr id="14" name="Text 4"/>
          <p:cNvSpPr txBox="1"/>
          <p:nvPr/>
        </p:nvSpPr>
        <p:spPr>
          <a:xfrm>
            <a:off x="3737265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публичном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Патриотические шествия, памятные церемонии и годовщины войны создавали эмоциональную связь с военным прошлым. В публичной памяти армия выглядела хранительницей нации и её жертв.
</a:t>
            </a:r>
            <a:endParaRPr lang="en-US" sz="960" dirty="0"/>
          </a:p>
        </p:txBody>
      </p:sp>
      <p:sp>
        <p:nvSpPr>
          <p:cNvPr id="15" name="Text 5"/>
          <p:cNvSpPr txBox="1"/>
          <p:nvPr/>
        </p:nvSpPr>
        <p:spPr>
          <a:xfrm>
            <a:off x="5470891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оттенок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нередко передавала дисциплину и иерархию через военный стиль воспитания. Такие практики делали образ солдата естественной частью гражданской идентичности.
</a:t>
            </a:r>
            <a:endParaRPr lang="en-US" sz="1073" dirty="0"/>
          </a:p>
        </p:txBody>
      </p:sp>
      <p:sp>
        <p:nvSpPr>
          <p:cNvPr id="16" name="Text 6"/>
          <p:cNvSpPr txBox="1"/>
          <p:nvPr/>
        </p:nvSpPr>
        <p:spPr>
          <a:xfrm>
            <a:off x="7204498" y="1232013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Риторика «защиты родины» переводила любые угрозы в язык обороны и мобилизации. В результате милитаризм воспринимался не как агрессия, а как обязанность перед страной.
</a:t>
            </a:r>
            <a:endParaRPr lang="en-US" sz="10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утверждали пацифисты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Пацифисты напоминали, что цена новой войны будет несоизмеримо выше любых политических выгод. После опыта 1914–1918 годов идея ещё одной бойни казалась морально неприемлемой.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вместо силы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утверждали, что конфликты между государствами нужно решать не силой, а через право, переговоры и международные механизмы. Иначе мир снова окажется заложником оружия.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неприятие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участники антивоенного движения считали, что общество уже слишком хорошо помнит ужасы войны, чтобы без сопротивления принять новый конфликт. Особенно активны были женщины, студенты и религиозные группы.
</a:t>
            </a:r>
            <a:endParaRPr lang="en-US" sz="12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и сети пацифизма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и сети пацифизма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и медийная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Квакерские объединения и антивоенная пресса поддерживали идею разоружения и напоминали, что безопасность может строиться не только на армии.
</a:t>
            </a:r>
            <a:endParaRPr lang="en-US" sz="130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женщин за мир и свободу, а также Интернационал противников войны связывали активистов из разных стран и координировали общие кампании.
</a:t>
            </a:r>
            <a:endParaRPr lang="en-US" sz="130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мира, лекции и просветительские кампании помогали формировать у молодёжи представление о цене вооружённых конфликтов и ценности международного сотрудничества.
</a:t>
            </a:r>
            <a:endParaRPr lang="en-US" sz="12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Конгрессы и 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международные конгрессы и публичные обращения активисты создавали пространство, где война обсуждалась как общественная, а не только государственная проблема.
</a:t>
            </a:r>
            <a:endParaRPr lang="en-US" sz="12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договоры 1920-х годов должны были заменить логику силы правовыми обязательствами и сделать войну менее вероятной.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договоры и их цель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инициативы усиливали правовые ограничения войны, но их эффективность зависела от готовности государств соблюдать договорённости.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Локарнские соглашения (1925), пакт Бриана—Келлога (1928), проекты Лиги Наций и Женевский протокол по коллективной безопасности
</a:t>
            </a:r>
            <a:endParaRPr lang="en-US" sz="6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Арбитраж вместо силы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задумывалась как площадка, где споры можно было решать до того, как они перерастут в войну. Её главная идея — заменить насилие процедурами переговоров и арбитража.
</a:t>
            </a:r>
            <a:endParaRPr lang="en-US" sz="1231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повестка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занималась не только политическими вопросами: она координировала санитарные меры, гуманитарную помощь и управление мандатами. Это расширяло представление о международной ответственности, но не давало принудительной власти.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механизма принуждения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Лиги заключалась в отсутствии собственной армии и в зависимости от крупнейших держав. Если сильные государства не хотели действовать, решения оставались формальными и часто запаздывали.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а не щит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Лига стала важным символом коллективной безопасности, но не её гарантией. Она могла смягчать кризисы, однако не умела заставить страны отказаться от расчёта на силу.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измерения Лиги Наций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Генуя: два взгляда на послевоенный порядок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без 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конференции в Генуе европейские делегации пытались соединить экономическое восстановление с политическим примирением. За столом переговоров звучали надежды на новое сотрудничество, но их постоянно сдерживали долги, репарации и взаимное подозрение.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дипломатия была шансом восстановить хозяйство и снизить напряжённость. Для других — способом выиграть время и сохранить влияние, не отказываясь от прежних стратегических интересов и расчёта на давление.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запрета и её пределы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1" y="2180672"/>
            <a:ext cx="3891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1928 года впервые на таком уровне объявил войну недопустимым средством политики. Для общественного мнения это стало сильным моральным сигналом и подтверждением, что мир может опираться на право.
</a:t>
            </a:r>
            <a:endParaRPr lang="en-US" sz="1415" dirty="0"/>
          </a:p>
        </p:txBody>
      </p:sp>
      <p:sp>
        <p:nvSpPr>
          <p:cNvPr id="9" name="Text 3"/>
          <p:cNvSpPr txBox="1"/>
          <p:nvPr/>
        </p:nvSpPr>
        <p:spPr>
          <a:xfrm>
            <a:off x="4350801" y="2180672"/>
            <a:ext cx="3891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исполнения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договор не создавал механизма наказания за нарушение обязательств. Государства могли подписать его, не отказываясь от военного планирования, поэтому декларация мира не устраняла подготовку к будущему конфликту.
</a:t>
            </a:r>
            <a:endParaRPr lang="en-US" sz="14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новые институты помогали, а где оставались бессильны.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мирных механизмов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механизмы работали лучше как средство сдерживания и публичного давления, чем как реальная замена силовой политики в острых международных конфликтах.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Лиге Наций, Локарнских соглашениях и пакте Бриана—Келлога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запрос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войны искала прежде всего гарантии безопасности: союзов, контроля над Германией и подтверждения новых границ. Для Парижа мир означал не доверие, а защищённость от повторения катастрофы.
</a:t>
            </a:r>
            <a:endParaRPr lang="en-US" sz="1321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пересмотр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напротив, воспринимала Версаль как систему неравенства и ограничения суверенитета. Её дипломатическая цель заключалась в постепенном восстановлении статуса и пересмотре наиболее жёстких условий договора.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компромиссе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1925 года наступила краткая разрядка, связанная с Локарно и дипломатическими уступками. Но она держалась на компромиссах, а не на полном примирении, поэтому оставалась уязвимой.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аспекта франко-германского противостояния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расчёты, разные ожидания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сторонники мира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США поддерживали мирные инициативы, потому что они соответствовали их интересам стабильности и экономического восстановления. Но обе державы осторожно относились к обязательствам, которые могли втянуть их в силовое принуждение.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3173864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использовал тему мира и безопасности как часть дипломатического возвращения на международную арену. Это помогало добиваться признания, но одновременно подчёркивало, что безопасность оставалась инструментом политики.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6077728" y="1916100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 особенно остро чувствовали уязвимость границ. Для них союзы и Лига Наций были не абстрактной идеей, а способом получить хотя бы частичную защиту от давления соседей.
</a:t>
            </a:r>
            <a:endParaRPr lang="en-US" sz="13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милитаризм и пацифизм подпитывали друг друга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взаимное усиление страха, дипломатических неудач и военных аргументов не позволило окончательно решить спор о войне и мире.
</a:t>
            </a:r>
            <a:endParaRPr lang="en-US" sz="926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вывода о европейском порядке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без гарантий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европейские договоры уже существовали, но не создавали автоматической безопасности. Они снижали риск открытого конфликта, однако не убирали причины напряжённости между державами.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идей, слабость рычагов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Пацифизм сильно влиял на общественный язык, прессу и политические дебаты. Но в момент кризиса решающими оставались армия, границы и экономическое давление, а не моральные призывы.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силе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Милитаризм не исчез, потому что оставался привычным ответом на страх и нестабильность. Чем слабее казались международные механизмы, тем убедительнее звучали голоса сторонников силы.
</a:t>
            </a:r>
            <a:endParaRPr lang="en-US" sz="13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не стал прочным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мир научился говорить языком договоров, но не научился полностью доверять им. Именно поэтому вопрос войны и мира остался открытым: без политической воли и реальных гарантий декларации оказались недостаточны.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2026-07-26T14:54:57Z</dcterms:created>
  <dcterms:modified xsi:type="dcterms:W3CDTF">2026-07-26T14:54:57Z</dcterms:modified>
</cp:coreProperties>
</file>