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отрезок: основные геометрические объекты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базовые фигуры: точку, прямую, отрезок и луч.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прямая и отрезок в геометрии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понятий нельзя строить фигуры, измерять расстояния и читать чертежи. Они помогают понимать стороны многоугольников, работать с координатами и изучать свойства фигур в 8 классе.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прямой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начала и конца: она продолжается в обе стороны бесконечно. На чертеже это показывают стрелками по краям линии.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обозначают строчной латинской буквой или двумя точками, лежащими на ней. Такие записи помогают точно указать нужную линию на рисунке.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только одну прямую. Это свойство постоянно используется при построениях и помогает проверять правильность чертежа.
</a:t>
            </a:r>
            <a:endParaRPr lang="en-US" sz="1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отрезок и луч: основные отличия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геометрических объекта по самым важным признакам: границам, длине, обозначению и изображению на чертеже.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объектов разные свойства, поэтому их нельзя путать: только отрезок имеет измеряемую длину и два конца.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обозначения из школьного курса геометрии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отрезок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участок прямой, который ограничен двумя точками. Эти точки называют концами отрезка, и именно они задают его границы на чертеже.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отрезок записывают двумя заглавными буквами: AB, CD, MN. По записи сразу понятно, какие две точки являются его концами.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измеряют в зависимости от задачи: в миллиметрах, сантиметрах, дециметрах или метрах. Выбор единицы помогает записывать результат удобно и точно.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отрезков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удобно увидеть порядок отрезков по длине без дополнительных вычислений.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 длиннее всех, AB короче всех; разница между ними составляет 4 см.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учебного примера: AB — 3 см, CD — 5 см, EF — 7 см, GH — 4 см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свойство позволяет строить прямые, отрезки и другие фигуры точно и без лишних линий.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прямой из школьного курса геометрии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определяют единственную прямую.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отрезок заданной длины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отрезка по измеренной длине.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отрезков линейкой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Совместите ноль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конец отрезка нужно точно поставить на нулевую отметку линейки. Если начало смещено, измерение сразу становится неверным.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по второму концу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деление у другого конца отрезка и запишите длину вместе с единицей измерения. Так получают точный результат в миллиметрах, сантиметрах или других единицах.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ноль не совпал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начало отрезка не стоит на нуле линейки, длину находят как разность двух отсчётов. Этот способ особенно важен при длинных и неудобно расположенных отрезках.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со смещением линейки, неточным положением концов и неверным чтением делений. Внимательность здесь важна не меньше, чем знание правил.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длины, которые используются в 8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измерения отрезков выбирают единицу по размеру объекта и условию задачи. Важно сразу указывать, в каких единицах записан ответ.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отрезков удобны мм и см, для более длинных — дм и м; переходы между ними нужно знать точно.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единицы длины, изучаемые в школьном курсе математики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 — одна часть прямой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отмечены точки A и B, и между ними выделяется ровно та часть линии, которая соединяет эти точки. Внутри этого промежутка находятся все точки прямой, лежащие между A и B. На чертеже важно не смещать концы, чтобы отрезок был изображён точно.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входят в отрезок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AB не обрывается внутри рисунка: его границами служат сами точки A и B. Поэтому при записи и построении всегда проверяют, чтобы оба конца были отмечены чётко. Тогда видно, где начинается и где заканчивается часть прямой.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рисунка имеет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поставить неаккуратно, отрезок получится короче или длиннее, чем нужно, а иногда даже выйдет за пределы заданного участка. В геометрии такая ошибка мешает измерениям и сравнениям, поэтому отрезок строят строго по отмеченным точкам.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между двумя точками на прямой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отрезков задают три точки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точек на одной прямой образует отдельный отрезок, если между ними можно выделить участок прямой.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точек получается три отрезка; при увеличении числа точек количество пар растёт, поэтому число отрезков быстро увеличивается.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«Прямая и отрезок», иллюстративные данные по описанию задания.
</a:t>
            </a:r>
            <a:endParaRPr lang="en-US" sz="7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отрезки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линейкой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два отрезка, каждый из них измеряют одной и той же линейкой. Сравнение по числам даёт точный результат и помогает избежать догадок.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отрезки изображены рядом, их можно совместить так, чтобы один конец совпал с другим. Тогда сразу видно, какой отрезок длиннее, короче или равен по длине.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важно указать не только знак равенства или неравенства, но и единицу измерения. Без неё ответ считается неполным, потому что длина всегда выражается в конкретных единицах.
</a:t>
            </a:r>
            <a:endParaRPr lang="en-US" sz="11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отрезками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на этапе измерения и записи ответа, а не при самом построении.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невнимательность при отсчёте и обозначении. Если проверять начало измерения и подписи, количество ошибок заметно снижается.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«Прямая и отрезок», обобщённые типичные ошибки из школьной практики.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строить чертежи без неопределённости: если точки заданы верно, линия получается только одна и не может быть другой.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прямой в евклидовой геометрии, школьный курс 8 класса.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прямая проходит через две разные точки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прямую от отрезка в задаче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признакам изображения и правилам геометрии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линейке хорошо видно, как отрезок имеет два конца, а прямая показывает направление без ограничения длины. В тетради края страниц и клетки помогают замечать такие линии каждый день. Это делает геометрию понятной ещё до решения задач.
</a:t>
            </a:r>
            <a:endParaRPr lang="en-US" sz="941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 часто встречаются длинные прямые участки и короткие обозначенные линии. Они помогают показывать направление движения и расстояние между точками, как в геометрическом чертеже. Даже простая разметка становится наглядным примером прямой и отрезка.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строительных чертежах и картах отрезки используют для измерения расстояний, а прямые — для выравнивания и построения направлений. Такие изображения учат читать схему точно и видеть, как математические объекты помогают описывать реальный мир.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прямые и отрезки в жизни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прямой, луча и отрезка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объекта можно получить из одной прямой, если по-разному выбрать точки и направление.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не формой линии, а числом границ и направлений: у прямой их нет, у луча одна граница, у отрезка — две.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определению прямой, луча и отрезка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по теме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длины как конечного участка, потому что продолжается в обе стороны бесконечно. Отрезок, наоборот, имеет две границы, и его длину можно измерить.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записывают двумя заглавными буквами, например AB, CD или MN. Такая запись показывает, какие именно точки являются его концами на чертеже.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длину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указывают с единицами измерения: мм, см, дм или м. В записи учебника иногда используют обозначение |AB|, чтобы отличить длину от самого отрезка.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только одну прямую. Это правило используется при построении рисунков и проверке правильности геометрических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отрезок — основа геометрии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задаёт направление и бесконечное продолжение, а отрезок позволяет измерять и сравнивать расстояния. Эти простые объекты помогают уверенно читать чертежи и решать первые геометрические задачи.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2026-05-29T04:23:49Z</dcterms:created>
  <dcterms:modified xsi:type="dcterms:W3CDTF">2026-05-29T04:23:49Z</dcterms:modified>
</cp:coreProperties>
</file>