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Питание: зачем еда нужна каждый день
</a:t>
            </a:r>
            <a:endParaRPr lang="en-US" sz="4700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даёт силы расти, учиться и играть без усталости.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питание так важно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— это еда и вода, без которых организм не может жить и развиваться. Из пищи мы получаем белки, углеводы, жиры, витамины и минералы, а детям особенно нужны кальций, железо и клетчатка.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задачи пищи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 тело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помогают организму расти, укрепляют мышцы и участвуют в обновлении кожи. Без них телу было бы трудно становиться сильным и восстанавливаться после активных игр и занятий.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энергию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становятся топливом для уроков, прогулок, бега и игр. Они помогают не зевать на математике и сохранять бодрость, когда дел много, а перерыв ещё не скоро.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защиту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помогают работать мозгу и дают запас энергии на время между приёмами пищи. Вместе с витаминами они поддерживают здоровье и помогают организму лучше защищаться от болезней.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— первый помощник школьника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проснуться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сна организму нужна еда, чтобы быстрее включиться в день. Завтрак помогает быть внимательным на уроках и не чувствовать слабость уже к середине утра.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простая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завтрак может быть совсем обычным: каша, яйцо, йогурт, творог, сыр, хлеб или фрукт. Не нужно выдумывать кулинарный космос с утра.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силы надолго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поесть утром, легче дождаться обеда без сильного голода и капризного урчания в животе. Тогда учиться и играть становится намного приятнее.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не пропускать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завтрак пропускают, организм получает энергию позже, чем нужно. Из-за этого ребёнок быстрее устаёт и хуже сосредотачивается на задании.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каши, яблоко, стакан молока и варёное яйцо — это простой и понятный школьный завтрак. Он сытный, вкусный и совсем не скучный.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каждый день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содержат витамины, воду и клетчатку. Эти вещества помогают организму работать бодро, а животу — делать свою важную и трудолюбивую работу.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подсказывают пользу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продукты часто отличаются составом полезных веществ. Морковь, свёкла, яблоки, груши, ягоды, капуста и огурцы делают тарелку не только полезной, но и весёлой.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Ешьте чаще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овощи полезно включать в питание несколько раз в день. Один маленький кусочек здесь и там — лучше, чем ждать только полдника.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Хрустящая 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нарезанные овощи или фрукты, полезный перекус выбрать намного проще. Тогда сладости уже не кажутся единственным вкусным вариантом.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продукты дают долгую энергию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топливо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каши, овсянка, рис, гречка и макароны помогают дольше чувствовать сытость. Они подходят для активного дня, когда впереди школа, прогулка и игры.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чередовать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Каши, хлеб, макароны и крупы можно менять между собой, чтобы еда не надоедала. Так в меню появляется и польза, и вкус, и немного кулинарного настроения.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Цельнозерновой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Цельнозерновые продукты содержат больше клетчатки и лучше поддерживают работу кишечника. Они перевариваются спокойнее и помогают ощущать сытость без лишней спешки.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булочка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Сладкая булочка даёт быстрый прилив сил, но через короткое время голод возвращается. Поэтому для повседневного питания лучше выбирать более сытные зерновые продукты.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193" y="2128302"/>
            <a:ext cx="192150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47912"/>
            <a:ext cx="244327" cy="217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 белках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помогают телу расти, строить мышцы и обновлять ткани. Они особенно важны в детском возрасте, когда организм каждый день становится чуть выше и сильнее.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подвижных игр белки помогают организму восстановиться. Они нужны, чтобы мышцы работали хорошо, а тело не чувствовало себя уставшим слишком долго.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Фасоль, горох и орехи тоже содержат белок. Такие продукты удобно добавлять в меню, чтобы питание было разнообразным и не скучало в одной тарелке.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Чередовать полезно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Яйца, молоко, творог, рыба, курица и бобовые — разные источники белка. Когда их чередуют, питание становится более полным и интересным для ребёнка.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молочные продукты помогают расти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молока утром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столе стоит стакан молока, и рядом сразу чувствуется уютный завтрак. В нём есть кальций и белок, которые помогают костям становиться крепкими, а организму — расти спокойно и уверенно.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Йогурт после активной игры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миска йогурта подходит особенно хорошо: она мягкая, вкусная и удобная. Такой продукт даёт белок и кальций, а значит, поддерживает рост и помогает телу восстанавливаться после движения.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 и отметки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Кусочек сыра рядом с линейкой или ростомером смотрится неслучайно. Молочные продукты связаны с крепкими зубами и костями, поэтому их часто советуют включать в детское меню.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особенно нужна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сна вода помогает организму мягко проснуться и начать работу. Она участвует в пищеварении и поддерживает нормальный ритм дня.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бега, прыжков и подвижных игр тело теряет влагу. Если сразу выпить воду, становится легче восстановить силы и не перегреться.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жаркую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тепло или жарко, вода особенно нужна для поддержания температуры тела. Сладкие напитки жажду утоляют хуже и ненадолго.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еда проходит путь в организме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пища движется в теле человека и превращается в энергию.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перекусы между основными приёмами пищи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пора перекусить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Перекус помогает, если до обеда или ужина ещё далеко, а сил становится меньше. Он поддерживает внимание, но не должен заменять полноценный приём пищи.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яблоко, банан, йогурт, бутерброд с сыром, овощные палочки или немного орехов. Такие продукты утоляют голод спокойно и надолго, без резких скачков энергии.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Чипсы, сладкие батончики и газировка быстро съедаются, но почти не насыщают. После них голод возвращается очень скоро, а организму снова нужна нормальная еда.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порции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Перекус должен быть небольшим, чтобы не перебить аппетит к обеду или ужину. Лучше съесть чуть-чуть полезного, чем много сладкого и солёного.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Перекус с пользой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перекус — это не «маленький обман для живота», а удобная помощь между делами. Он должен быть простым, свежим и понятным организму.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Сладости: можно, но понемногу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 даёт всплеск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быстро добавляет энергии, поэтому после конфеты или пирожного кажется, что сил стало больше. Но такой подъём недолгий, и усталость часто возвращается очень скоро.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полезнее есть после основной еды, а не на пустой желудок. Тогда они меньше мешают аппетиту и не заменяют нужные организму продукты.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полезный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Фрукты, ягоды и сухофрукты без лишнего сахара тоже бывают сладкими, но при этом дают клетчатку и витамины. Они радуют вкусом и не перегружают рацион.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очень хочется выпечки, лучше выбрать домашний вариант с меньшим количеством сахара. Так можно сохранить приятный вкус и сделать угощение немного полезнее.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203" y="1319025"/>
            <a:ext cx="185850" cy="2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14499"/>
            <a:ext cx="234000" cy="234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есть и без лишнего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жиры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Колбаса, сосиски и многие готовые закуски часто содержат много жира. Если есть их слишком часто, еда становится тяжёлой, а организму труднее работать бодро.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соль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в избытке часто встречается в соусах, снеках и полуфабрикатах. Она делает вкус ярче, но при частом употреблении мешает здоровому питанию.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в упаковке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Печенье, газировка и сладкие батончики нередко скрывают много сахара. Он быстро даёт сладкий вкус, но почти не помогает надолго утолить голод.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натуральный вкус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зелень, ягоды, фрукты и мягкие специи помогают сделать блюдо вкусным без лишней соли и сахара. Еда получается яркой, как летняя картинка.
</a:t>
            </a:r>
            <a:endParaRPr lang="en-US" sz="11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еды и чистые руки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 нужно тщательно мыть руки с мылом. Это простое действие помогает убрать грязь и микробы, которые не стоит приглашать за стол.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овощи перед едой следует промывать под чистой водой. Так на них не останется пыли и лишних частиц, которые могут испортить аппетит.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посуда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из грязной тарелки или пить из сомнительной кружки нельзя. Чистая посуда — это не каприз взрослых, а важное правило для здоровья.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приборы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делиться одной ложкой или вилкой во время еды. У каждого должны быть свои приборы, чтобы обед был не только вкусным, но и безопасным.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полезный обед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составить сытный и удобный обед без лишнего переедания.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7360" y="2128402"/>
            <a:ext cx="192150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930" y="2128402"/>
            <a:ext cx="224175" cy="25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питание подходит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силы на день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питание подходит, ребёнок не клюёт носом после уроков и спокойно идёт на прогулку. Сил хватает на игры, а не только на мечты о диване.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живот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рацион помогает животу работать без лишних жалоб и неприятных ощущений. После еды не должно быть тяжести, которая мешает бегать, читать и смеяться.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еда подобрана удачно, засыпать и спать обычно легче. Ночью организм отдыхает, а утром просыпается без ощущения, что его будили три будильника сразу.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зубы и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Подходящее питание помогает зубам и костям оставаться крепкими, если в рационе есть нужные продукты. Это заметно не сразу, но очень важно для роста.
</a:t>
            </a:r>
            <a:endParaRPr lang="en-US" sz="11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привычки за столом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обед или ужин помогает не спешить и лучше замечать, что и сколько ты ешь. За общим столом еда становится спокойнее и приятнее.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отвлекаться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 время еды смотреть только в экран, можно не заметить вкус и съесть больше, чем нужно. Лучше дать глазам отдохнуть, а ложке — работать.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Пробовать новое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спокойно предлагают новые продукты, дети чаще соглашаются попробовать. Иногда знакомство с брокколи или рыбой начинается с одного маленького кусочка.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Показывать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быстро копируют привычки семьи, поэтому пример взрослых очень важен. Если дома выбирают воду, овощи и спокойный ритм, ребёнку легче делать так же.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 бывает разной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семье на завтрак варят кашу, в другой ставят на стол суп или лепёшку с овощами. И везде можно собрать полезный и вкусный приём пищи. Главное — чтобы еда была разнообразной и давала силы на новый день.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с цветом и пользой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большом столе рядом могут стоять рыба, бобовые, тёплые овощи и хлеб. Яркие продукты делают тарелку красивой, а обед — интересным. Чем больше натуральных красок, тем веселее смотреть и есть.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как маленький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Яблоки, груши, ягоды и другие фрукты подходят и для перекуса, и для десерта. Они выглядят нарядно, пахнут свежо и помогают сделать полезную еду совсем не скучной.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небольших порций овощей и фруктов в день легче набрать, если добавлять их к каждому приёму пищи понемногу.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порций овощей и фруктов в день — удобная цель, которая помогает сделать рацион разнообразнее и полезнее.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еда каждый день даёт силы, помогает расти и учиться, а ещё бережёт зубы и кости. Если выбирать продукты с умом, день становится легче, бодрее и вкуснее.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— это ежедневная помощь организму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2026-05-26T02:26:24Z</dcterms:created>
  <dcterms:modified xsi:type="dcterms:W3CDTF">2026-05-26T02:26:24Z</dcterms:modified>
</cp:coreProperties>
</file>