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 географическое положение: общий взгляд
</a:t>
            </a:r>
            <a:endParaRPr lang="en-US" sz="2204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карта, природа и население формируют образ территории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чем говорит география страны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увидеть, где расположена страна, кто ее окружает и как природа вместе с населением влияет на хозяйство и управление.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6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последовательных шагов достаточно, чтобы связно и полно охарактеризовать страну.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описание территории удобно строить по одному плану: сначала положение, затем границы, природные условия, население, хозяйство и итоговые выводы.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шаблон школьной географии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591" y="1653603"/>
            <a:ext cx="2591131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положение: общий ориентир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лежит сразу в двух частях света — в Восточной Европе и Северной Азии. Такое положение делает ее территорию очень протяженной и разнообразной по природным условиям.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405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Полушария и 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находится в Северном и Восточном полушариях, поэтому ее положение удобно определять через координаты, соседние территории и протяженность с запада на восток.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6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морям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России омывают воды Северного Ледовитого и Тихого океанов, а связь с Атлантикой идет через внутренние моря и проливы. Это усиливает транспортные возможности.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положение на карте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60" dirty="0"/>
          </a:p>
        </p:txBody>
      </p:sp>
      <p:sp>
        <p:nvSpPr>
          <p:cNvPr id="12" name="Text 2"/>
          <p:cNvSpPr txBox="1"/>
          <p:nvPr/>
        </p:nvSpPr>
        <p:spPr>
          <a:xfrm>
            <a:off x="59644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координаты и положение в полушариях: это показывает, какие природные пояса и сезонные особенности можно ожидать на территории.
</a:t>
            </a:r>
            <a:endParaRPr lang="en-US" sz="1068" dirty="0"/>
          </a:p>
        </p:txBody>
      </p:sp>
      <p:sp>
        <p:nvSpPr>
          <p:cNvPr id="13" name="Text 3"/>
          <p:cNvSpPr txBox="1"/>
          <p:nvPr/>
        </p:nvSpPr>
        <p:spPr>
          <a:xfrm>
            <a:off x="3414398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Положение в мире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называют материки, океаны и моря, чтобы понять, насколько страна открыта внешним связям и морским перевозкам.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22557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описывают соседей и границы: сухопутные и морские рубежи влияют на торговлю, безопасность и миграции.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095463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Транспортные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оценивают транспортное положение: близость к магистралям, портам и узлам определяет удобство связей внутри страны и с внешним миром.
</a:t>
            </a:r>
            <a:endParaRPr lang="en-US" sz="1068" dirty="0"/>
          </a:p>
        </p:txBody>
      </p:sp>
      <p:sp>
        <p:nvSpPr>
          <p:cNvPr id="16" name="Text 6"/>
          <p:cNvSpPr txBox="1"/>
          <p:nvPr/>
        </p:nvSpPr>
        <p:spPr>
          <a:xfrm>
            <a:off x="4913415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делают вывод о преимуществах и ограничениях положения: оно может ускорять развитие, но также создавать барьеры и удаленность.
</a:t>
            </a:r>
            <a:endParaRPr lang="en-US" sz="10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признаков положения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признаки делают страну более открытой для связей или, наоборот, более трудной для освоения.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и число соседей усиливают разнообразие связей, а выход к морю повышает открытость территории.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 курсу географии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соседние страны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596446" y="181381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протяженность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России 14 соседних государств, поэтому ее границы проходят через разные природные зоны и регионы. Это делает соседство важным фактором повседневных и международных связей.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3414398" y="181381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границы особенно значимы для торговли, миграции и транспорта: через них идет основной поток людей и грузов между соседними территориями.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6225576" y="181381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рубежи открывают доступ к портам, судоходству и внешней торговле. Для многих стран именно они определяют степень включенности в мировую экономику.
</a:t>
            </a:r>
            <a:endParaRPr lang="en-US" sz="1068" dirty="0"/>
          </a:p>
        </p:txBody>
      </p:sp>
      <p:sp>
        <p:nvSpPr>
          <p:cNvPr id="14" name="Text 5"/>
          <p:cNvSpPr txBox="1"/>
          <p:nvPr/>
        </p:nvSpPr>
        <p:spPr>
          <a:xfrm>
            <a:off x="2095463" y="350770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соседства
</a:t>
            </a:r>
            <a:pPr algn="l" indent="0" marL="0">
              <a:lnSpc>
                <a:spcPct val="100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 сторонам света помогают точнее описать положение страны на карте и понять, где сосредоточены основные направления взаимодействия.
</a:t>
            </a:r>
            <a:endParaRPr lang="en-US" sz="1068" dirty="0"/>
          </a:p>
        </p:txBody>
      </p:sp>
      <p:sp>
        <p:nvSpPr>
          <p:cNvPr id="15" name="Text 6"/>
          <p:cNvSpPr txBox="1"/>
          <p:nvPr/>
        </p:nvSpPr>
        <p:spPr>
          <a:xfrm>
            <a:off x="4913415" y="350770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4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важно выделить наиболее значимые рубежи: те, что влияют на безопасность, транспорт и освоение приграничных территорий.
</a:t>
            </a:r>
            <a:endParaRPr lang="en-US" sz="11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оси и связность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Магистрали, узлы, порты и природные препятствия определяют связность огромной территории.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как основа размещения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задают разные условия жизни и хозяйства: леса, тундра, степи и пустыни требуют различных способов расселения и использования земли.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влияет на размещение дорог, городов и сельского хозяйства: равнины удобнее для освоения, чем высокогорные и труднодоступные районы.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барьеры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области на юге и востоке служат природными рубежами и одновременно создают трудности для транспорта, освоения ресурсов и строительства.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 длительность вегетационного периода, расходы на отопление и комфорт проживания. В России особенно заметны контрасты между севером, центром и югом.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омывают территорию России и усиливают ее транспортное и хозяйственное значение.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артерии и моря связывают территорию, обеспечивают перевозки, энергию и снабжение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справочник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групп ресурсов обычно достаточно, чтобы понять экономический профиль территории.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главных групп ресурсов определяют специализацию территории и её место в обмене сырьём и продукцией.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«Природные ресурсы и хозяйство».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89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субъектов федерации сегодня входят в состав России.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субъектов федерации образуют многоуровневую систему управления и требуют чёткого распределения полномочий.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актуальные сведения о составе субъектов федерации.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размещение населения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в России резко неравномерно: на европейскую часть приходится основная масса жителей и крупнейшие города.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выше там, где лучше транспортная освоенность, мягче климат и выше концентрация рабочих мест.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перепись населения 2021 года, Росстат.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такая доля жителей России живёт в городах.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формирует основную часть спроса на услуги, рабочие места и транспортную инфраструктуру.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оценка уровня урбанизации.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190+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этнических общностей и групп насчитывается в России, если учитывать крупнейшие и малочисленные народы.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населения лучше показывать через несколько ярких примеров, не теряя общего представления о стране.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перепись населения 2021 года, Росстат.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ведущих отраслевых направлений достаточно, чтобы описать хозяйственный профиль страны.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укрупнённые отрасли сильнее всего связывают сырьё, энергию, рынок сбыта и транспорт.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«Хозяйство России».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→ состав: цепочка причин и следствий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и транспортные условия переходят в особенности расселения и экономики.
</a:t>
            </a:r>
            <a:endParaRPr lang="en-US" sz="2135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для самостоятельного описания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помогает не упустить ни одну часть описания и быстро собрать цельную характеристику территории.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блоки заполнены, описание получается не набором фактов, а связным объяснением особенностей страны.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шаблон по теме «Состав и географическое положение».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блоков помогает быстро собрать убедительное описание любой страны или региона.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природных фактора и две отрасли достаточно, чтобы увидеть связь между условиями территории и её развитием.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задание по теме «Состав и географическое положение».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состав: одна логика развития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задаёт рамки, а состав территории показывает, как страна использует свои возможности, преодолевает ограничения и выстраивает расселение, управление и хозяйство.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2026-07-27T04:34:14Z</dcterms:created>
  <dcterms:modified xsi:type="dcterms:W3CDTF">2026-07-27T04:34:14Z</dcterms:modified>
</cp:coreProperties>
</file>