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основные темы: расцвет древнегреческой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VIII–II веков до н.э. — время выдающихся достижений и влияния на мир.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 занимала Балканский полуостров и острова Эгейского моря. Здесь развивались первые цивилизации — минойская и микенская. К VIII веку до н.э. появились полисы — города-государства с общим языком и религией.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истоки древнегреческой цивилизации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Эллинистический период (конец IV–II вв. до н.э.)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завоеваний Александра Македонского греческая культура распространилась, развивалась наука и смешивались традиции.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Архаический период (VIII–VI вв. до н.э.)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первых полисов, активное колонизационное движение и создание греческого алфавита.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период (V–IV вв. до н.э.)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демократии в Афинах, конфликт с Персией, значительный взлёт искусства и философии.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древнегреческой цивилизации
</a:t>
            </a:r>
            <a:endParaRPr lang="en-US" sz="2702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— демократия и культурный центр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известны как первый центр демократии, где решения принимало народное собрание. Здесь развивались философия, искусство и наука, создавалась законодательная база.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— военная аристократия и порядок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отличалась строгим военным строем и аристократическим управлением. Общество сосредотачивалось на воспитании воинов и поддержании дисциплины.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Коринф — торговый узел и морская держава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Коринф славился развитием ремёсел, торговли и флота. Его расположение делало полис важным экономическим центром союзов и конфликтов.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Город-государство: политическая и социальная структура полисов
</a:t>
            </a:r>
            <a:endParaRPr lang="en-US" sz="26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принадлежала свободным взрослым мужчинам — гражданам, собравшимся на экклесии для обсуждения законов и решений.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Демократические особенности Афин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Перикл внедрил оплату за участие в судах, расширил круг избирателей, усиливая влияние простых граждан в управлении.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Женщины, рабы и иностранцы—метеки не имели политических прав и не участвовали в управлении полисом.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 — учитель Диалога и нравственности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 основал метод диалога для поиска истины, акцентировал внимание на этических вопросах и развитии мышления у учеников.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— основатель Академии и идеалист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создал первую философскую школу — Академию, писал диалоги и развивал концепции идеального государства и познания.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— систематизатор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заложил основы логики, биологии и физики, создал обширную систему научных и философских знаний, важную до наших дней.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Философы, изменившие мир знаний в Греции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877" y="1126960"/>
            <a:ext cx="1997301" cy="1519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7746" y="1126960"/>
            <a:ext cx="1997301" cy="15194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504" y="1126960"/>
            <a:ext cx="1997301" cy="15194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9267" y="1126960"/>
            <a:ext cx="1997301" cy="15194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877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 и числовые закономерности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 и его школа исследовали свойства чисел, открыв теорему, ставшую фундаментом геометрии и математики.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477746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— отец геометрии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систематизировал геометрию в труде «Начала», формируя основу этого раздела математики на 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8504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Архимед: физика и механика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Архимед открыл принцип рычага и методы вычисления объемов, внес значительный вклад в развитие механики.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19267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Аристарх и Птолемей в астрономии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Аристарх предложил идею гелиоцентрической системы, а Птолемей разработал геоцентрическую модель, доминировавшую в науке многие века.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научные достижения древних греков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519286"/>
            <a:ext cx="4037700" cy="2856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фигуры, оставившие глубокий след в культуре и науке.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Личности древней Греции заложили основы европейской науки, искусства и политики.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истории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личности древнегреческой цивилизации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877" y="1126960"/>
            <a:ext cx="1997301" cy="15194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7746" y="1126960"/>
            <a:ext cx="1997301" cy="15194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8504" y="1126960"/>
            <a:ext cx="1997301" cy="15194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19267" y="1126960"/>
            <a:ext cx="1997301" cy="151943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439875" y="2787575"/>
            <a:ext cx="18642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театрального искусства: трагедия и комедия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Дионесиях разыгрывались трагедии Эсхила, Софокла, Еврипида и комедии Аристофана, отражавшие важные социальные и политические темы.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610863" y="2787575"/>
            <a:ext cx="18642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как площадка общественного диалога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развлечений, театр служил способом обсуждения нравственных и политических вопросов, вовлекая зрителей в размышления.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81863" y="2787575"/>
            <a:ext cx="18642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театров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Амфитеатры, например театр Диониса в Афинах, вмещали до 17 тысяч человек, обеспечивая акустику и обзор во время представлений.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952863" y="2787575"/>
            <a:ext cx="18642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театральных праздников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посвящённые Дионису, объединяли весь город, поддерживали культурные традиции и стимулировали творчество драматургов.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в жизни древнегреческого общества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877" y="1126960"/>
            <a:ext cx="1997301" cy="1519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7746" y="1126960"/>
            <a:ext cx="1997301" cy="15194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504" y="1126960"/>
            <a:ext cx="1997301" cy="15194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9267" y="1126960"/>
            <a:ext cx="1997301" cy="15194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877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храмов и общественных зданий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 и театр в Эпидавре символизируют архитектурные достижения, гармонично сочетающие красоту и функциональность.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477746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 как выражение идеалов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Статуи Дискобола и Венеры Милосской отражают стремление к гармонии, движению и совершенству человеческого тела.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8504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художественных стилей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строгого архаизма к изящному эллинизму искусство показывало эволюцию взглядов на форму и эмоции.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19267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Росписи на керамике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Вазы украшались сценами из мифов, спортивных состязаний и повседневной жизни, сохраняя культуру для потомков.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достижения в древнегреческом искусстве
</a:t>
            </a:r>
            <a:endParaRPr lang="en-US" sz="27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Олимпийских игр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начали проводиться в 776 году до н.э. в Олимпии и были посвящены богу Зевсу. Каждые четыре года полисы собирались для спортивных состязаний, что укрепляло союз и мир между греками.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дисциплины и участники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игр включала бег, борьбу, метание диска и копья, а также панкратион — жестокое единоборство. Выступали исключительно свободные мужчины-эллины из различных полисов, демонстрируя свою силу и мастерство.
</a:t>
            </a:r>
            <a:endParaRPr lang="en-US" sz="1258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политическое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 прекращались вражеские конфликты, что способствовало миру между городами. Победителей увековечивали стихами и статуями, подчеркивая их славу и пример для последующих поколений.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Олимпийских игр в культуре Древней Греции
</a:t>
            </a:r>
            <a:endParaRPr lang="en-US" sz="26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Гиппократ создал системный подход к диагностике и лечению, основанный на наблюдении симптомов и образе жизни пациента, что стало основой для научной медицины.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медицины и наука Гиппократа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школа сформулировала принципы медицинской этики, включая знаменитую клятву, подчеркивающую моральные обязанности врача перед пациентом и обществом.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Александрии были созданы анатомические знания и практики, которые заложили фундамент для развития медицины в будущем, включая применение трав и диет для оздоровления.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греческого алфавита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IX века до н.э. в Греции был создан алфавит, который значительно упростил передачу информации и знаний, став основой для многих современных систем письма.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памятники древнегреческой культуры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письменные произведения: эпические поэмы Гомера, исторические хроники Геродота и Фукидида, а также драматические тексты, что способствовало развитию образования и культуры.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культуры через письмность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письменности помогло объединить различные полисы, сохраняя мифы, законы и научные знания, что способствовало культурному единству древних греков.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алфавита и роль письменности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Грандиозные завоевания Александра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Македонский завоевал обширные территории от Греции до Индии, разрушив Персидскую империю и распространяя греческую культуру на Восток через военные походы.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городов и культурный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основал множество городов, включая знаменитую Александрию в Египте, которые стали центрами науки, искусства и торговли, способствуя смешению культур и идей.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развитие эллинизма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Александра начался период эллинизма, когда греческая культура и язык проникли в Восточное Средиземноморье, стимулируя научный и культурный прогресс.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Македонский и расширение греческого мира
</a:t>
            </a:r>
            <a:endParaRPr lang="en-US" sz="26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конфликты и ослабление экономики обусловили снижение могущества греческих полисов в эллинистический период.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и завоевание Греции Римом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угрозы и усиление Рима привели к постепенному подчинению греческих земель римской власти.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146 году до н.э. Греция была официально включена в состав Римской республики как провинция Ахаия, потеряв статус независимого государства.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положило конец самостоятельному развитию греческой цивилизации, но её культурное наследие продолжило влиять на римское общество.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01" y="1319944"/>
            <a:ext cx="205896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945" y="3124033"/>
            <a:ext cx="213008" cy="1704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73320" y="3106289"/>
            <a:ext cx="180159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греческой цивилизации на последующую историю
</a:t>
            </a:r>
            <a:endParaRPr lang="en-US" sz="2702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философия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заложили основы системы образования и логики, что повлияло на развитие школ и академий в Европе.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переняли архитектурные стили греков, создавая театры, храмы и общественные здания с элементами греческого дизайна.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 право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демократии и гражданского участия были унаследованы и развиты в римском праве и последующих европейских системах.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в математике, астрономии и медицине легли в основу европейской науки и практики лечения.
</a:t>
            </a:r>
            <a:endParaRPr lang="en-US" sz="14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Олимпийские игры, театральные постановки и архитектурные детали, такие как колонны и фронтоны, напрямую восходят к традициям Древней Греции.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древнегреческого наследия в современной культуре
</a:t>
            </a:r>
            <a:endParaRPr lang="en-US" sz="223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концепции, политические идеи и мифологические образы остаются востребованными в образовании и массовой культуре, влияя на значение искусства и демократии сегодня.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6219" y="1124025"/>
            <a:ext cx="4444062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достижения и их создатели в науке, искусстве, политике и спорте, сформировавшие культурное наследие.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этих личностей оказал фундаментальное влияние на европейскую культуру и науку.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истории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сферы и личности расцвета Древней Греции
</a:t>
            </a:r>
            <a:endParaRPr lang="en-US" sz="2693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боги и их функции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боги Олимпа — Зевс, Гера, Посейдон, Аполлон и Афина — символизировали разные аспекты мира и жизни, служа объектами поклонения и рассказов в мифах.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Героические подвиги в мифах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описывали подвиги героев Персея, Геракла и Тесея, которые олицетворяли борьбу добра со злом и важные моральные качества для общества.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 праздники в честь богов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Жертвоприношения и праздники укрепляли связь между людьми и божествами, обеспечивая защиту полисов и единство граждан через религиозные обряды.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Мифология: роль богов и значение мифов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 — колыбель современной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Древней Греции заложил принципы науки, демократии и искусства, чьё наследие продолжает формировать современный мир во многих сферах жизни.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2026-05-10T10:09:42Z</dcterms:created>
  <dcterms:modified xsi:type="dcterms:W3CDTF">2026-05-10T10:09:42Z</dcterms:modified>
</cp:coreProperties>
</file>