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4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Возведение в степень числового неравенства
</a:t>
            </a:r>
            <a:endParaRPr lang="en-US" sz="349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степень меняет сравнение чисел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правило важно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быстро сравнивать выражения, проверять вычисления и не ошибаться со знаком при возведении в степень.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числовое неравенство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51288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чисел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Числовое неравенство показывает, какое из двух чисел больше или меньше. Для этого используют знаки &gt;, &lt;, ≥ и ≤.
</a:t>
            </a:r>
            <a:endParaRPr lang="en-US" sz="1138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260621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a&gt;b и a&lt;b означают, что числа не равны. Такой вид сравнения называют строгим и читают без допуска равенства.
</a:t>
            </a:r>
            <a:endParaRPr lang="en-US" sz="1138" dirty="0"/>
          </a:p>
        </p:txBody>
      </p:sp>
      <p:sp>
        <p:nvSpPr>
          <p:cNvPr id="12" name="Text 4"/>
          <p:cNvSpPr txBox="1"/>
          <p:nvPr/>
        </p:nvSpPr>
        <p:spPr>
          <a:xfrm>
            <a:off x="360000" y="3361129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равенством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a≥b и a≤b разрешают равенство. Они показывают, что одно число может быть либо больше, либо равно другому.
</a:t>
            </a:r>
            <a:endParaRPr lang="en-US" sz="1138" dirty="0"/>
          </a:p>
        </p:txBody>
      </p:sp>
      <p:sp>
        <p:nvSpPr>
          <p:cNvPr id="13" name="Text 5"/>
          <p:cNvSpPr txBox="1"/>
          <p:nvPr/>
        </p:nvSpPr>
        <p:spPr>
          <a:xfrm>
            <a:off x="360000" y="411605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Равносильность преобразований
</a:t>
            </a:r>
            <a:pPr algn="l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любых преобразованиях важно сохранять те же решения. Если новое неравенство неравносильно исходному, ответ будет неверным даже при правильных вычислениях.
</a:t>
            </a:r>
            <a:endParaRPr lang="en-US" sz="106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возведение в степень сохраняет порядок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356700" y="1846462"/>
            <a:ext cx="3279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оба числа положительные и меньшее число возводят в ту же натуральную степень, знак неравенства сохраняется. Чем больше степень, тем заметнее разница между результатами.
</a:t>
            </a:r>
            <a:endParaRPr lang="en-US" sz="1124" dirty="0"/>
          </a:p>
        </p:txBody>
      </p:sp>
      <p:sp>
        <p:nvSpPr>
          <p:cNvPr id="10" name="Text 3"/>
          <p:cNvSpPr txBox="1"/>
          <p:nvPr/>
        </p:nvSpPr>
        <p:spPr>
          <a:xfrm>
            <a:off x="356700" y="2888676"/>
            <a:ext cx="3279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2&lt;3, значит 2^2&lt;3^2 и 2^3&lt;3^3. То же верно для 1,5 и 2: при одинаковой степени порядок не меняется.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56700" y="3930896"/>
            <a:ext cx="3279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даёт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удобен для быстрых оценок и проверки ответов. Не всегда нужно считать всё подробно: иногда достаточно сравнить основания и степень.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94451"/>
            <a:ext cx="4300800" cy="11004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случая показывают, когда знак сохраняется, а когда требуется осторожность.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 — знак оснований и чётность показателя. Без их проверки делать вывод о сравнении нельзя.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сравнения чисел и степеней в школьной алгебре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случаи возведения числового неравенства в степень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положительных оснований меньшая величина остаётся меньшей и после возведения в одинаковую натуральную степень.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положительных числа дают сохранение порядка при любой натуральной степени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возведения в степень для положительных чисел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067206"/>
            <a:ext cx="9144000" cy="207168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отрицательные числа требуют проверки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5125600" y="537925"/>
            <a:ext cx="3658500" cy="7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Нечётная степень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нечётной степени отрицательное число остаётся отрицательным. Поэтому сравнение обычно сохраняется, если исходный порядок был верным.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25602" y="1349512"/>
            <a:ext cx="3658500" cy="7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Чётная степень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чётной степени оба результата становятся положительными. Тогда число с большим модулем может оказаться больше, и прежний знак уже не подходит.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25602" y="2161104"/>
            <a:ext cx="3658500" cy="7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осторожность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неравенство нельзя переносить в степень автоматически. Сначала нужно определить знак основания и проверить, какая степень перед нами.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перед возведением в степень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избежать ошибки в знаке при сравнении чисел.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прямая и изменение порядка чисел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 прямой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числовой прямой числа справа всегда больше чисел слева. Поэтому пары -3 и -2, а также 2 и 3 удобно показывать как точки с разным положением относительно нуля.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через ноль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чётной степени отрицательные числа переходят в положительную область. На рисунке это хорошо видно на примере -3 и -2: их степени становятся числами справа от нуля.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разницы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положительных чисел после возведения в степень расстояние между результатами обычно увеличивается. Значения 2 и 3 начинают расходиться всё сильнее, если показатель растёт.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 только рост значений, но и быстрое увеличение разницы между ними при каждом новом показателе.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степень, тем сильнее расходятся результаты. Это помогает понимать, почему порядок чисел после возведения может резко измениться.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свойствам степеней: 2^n и 3^n для n=1–4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растут степени чисел 2 и 3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4555"/>
            <a:ext cx="9144000" cy="20270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900" y="424500"/>
            <a:ext cx="84243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Четная степень и сравнение модулей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2453325" y="1191687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модуль
</a:t>
            </a:r>
            <a:pPr algn="ctr" indent="0" marL="0">
              <a:lnSpc>
                <a:spcPct val="115000"/>
              </a:lnSpc>
              <a:buNone/>
            </a:pPr>
            <a:r>
              <a:rPr lang="en-US" sz="2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четной степени знак отрицательного числа исчезает, поэтому для сравнения удобнее учитывать модули. Чем больше модуль, тем больше становится результат после возведения в квадрат или любую четную степень.
</a:t>
            </a:r>
            <a:endParaRPr lang="en-US" sz="764" dirty="0"/>
          </a:p>
        </p:txBody>
      </p:sp>
      <p:sp>
        <p:nvSpPr>
          <p:cNvPr id="10" name="Text 3"/>
          <p:cNvSpPr txBox="1"/>
          <p:nvPr/>
        </p:nvSpPr>
        <p:spPr>
          <a:xfrm>
            <a:off x="2453325" y="1666079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порядок меняется
</a:t>
            </a:r>
            <a:pPr algn="ctr" indent="0" marL="0">
              <a:lnSpc>
                <a:spcPct val="115000"/>
              </a:lnSpc>
              <a:buNone/>
            </a:pPr>
            <a:r>
              <a:rPr lang="en-US" sz="2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отрицательных числа могут поменяться местами, потому что после преобразования оба становятся положительными. Тогда сравниваются уже не исходные числа, а их квадраты, которые зависят от величины модулей.
</a:t>
            </a:r>
            <a:endParaRPr lang="en-US" sz="737" dirty="0"/>
          </a:p>
        </p:txBody>
      </p:sp>
      <p:sp>
        <p:nvSpPr>
          <p:cNvPr id="11" name="Text 4"/>
          <p:cNvSpPr txBox="1"/>
          <p:nvPr/>
        </p:nvSpPr>
        <p:spPr>
          <a:xfrm>
            <a:off x="2453275" y="2140468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сравнить −5 и −3, то больший модуль у числа −5. После возведения в квадрат получаем 25 и 9, поэтому большее значение дает именно число с большим модулем.
</a:t>
            </a:r>
            <a:endParaRPr lang="en-US" sz="942" dirty="0"/>
          </a:p>
        </p:txBody>
      </p:sp>
      <p:sp>
        <p:nvSpPr>
          <p:cNvPr id="12" name="Text 5"/>
          <p:cNvSpPr txBox="1"/>
          <p:nvPr/>
        </p:nvSpPr>
        <p:spPr>
          <a:xfrm>
            <a:off x="2453275" y="2612123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ctr" indent="0" marL="0">
              <a:lnSpc>
                <a:spcPct val="115000"/>
              </a:lnSpc>
              <a:buNone/>
            </a:pPr>
            <a:r>
              <a:rPr lang="en-US" sz="2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четной степени нельзя опираться только на знак исходных чисел. Нужно сначала понять, какие значения станут положительными, а затем сравнить полученные результаты по обычным правилам.
</a:t>
            </a:r>
            <a:endParaRPr lang="en-US" sz="85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Нечетная степень оставляет отрицательный результат отрицательным, поэтому порядок чисел на прямой не нарушается и сравнение можно продолжать по исходному расположению.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такой степени знак отрицательного числа сохраняется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степеней и числовых неравенств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053300"/>
            <a:ext cx="4333200" cy="13828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когда знак неравенства сохраняется, а когда при четной степени меняется.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положительных чисел и нечетной степени порядок сохраняется. При четной степени отрицательные числа нужно проверять отдельно, потому что знак сравнения может измениться.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 свойства степеней и числовых неравенств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правильных и неправильных выводов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393" y="2183062"/>
            <a:ext cx="36015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316" y="2183062"/>
            <a:ext cx="36015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2828" y="2183062"/>
            <a:ext cx="282975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3439" y="2183062"/>
            <a:ext cx="41160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возведении неравенства в степень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Автоматическое сохранение знака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ученик просто переносит знак неравенства в ответ. Это работает не всегда: при четной степени для отрицательных чисел результат может оказаться противоположным.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положительного результата
</a:t>
            </a:r>
            <a:pPr algn="ctr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четной степени отрицательные числа становятся положительными. Если не заметить это превращение, легко сделать неверный вывод о том, какое значение больше.
</a:t>
            </a:r>
            <a:endParaRPr lang="en-US" sz="1182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умножением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Возведение в степень — это не обычное умножение на число. Нужно различать, что означает показатель степени и как он влияет на результат сравнения.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Неполная проверка условий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убедиться, что сравниваются именно те же основания и что показатель степени одинаковый. Простая проверка на числах 2, 3, −2 и −3 помогает избежать ошибки.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полученного ответа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контроля результата после возведения неравенства в степень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правилами действий со степенями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902387"/>
            <a:ext cx="32790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свойства
</a:t>
            </a:r>
            <a:pPr algn="l" indent="0" marL="0">
              <a:lnSpc>
                <a:spcPct val="115000"/>
              </a:lnSpc>
              <a:buNone/>
            </a:pPr>
            <a:r>
              <a:rPr lang="en-US" sz="4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подчиняются своим правилам: при умножении одинаковых оснований показатели складываются, а при возведении степени в степень показатели перемножаются. Эти свойства помогают быстро преобразовывать выражения.
</a:t>
            </a:r>
            <a:endParaRPr lang="en-US" sz="105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883736"/>
            <a:ext cx="32790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 сравнение отдельно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сравнить два числа, одного правила про степени недостаточно. Здесь важно учитывать знак оснований, вид неравенства и четность показателя, иначе вычисление даст неверный вывод.
</a:t>
            </a:r>
            <a:endParaRPr lang="en-US" sz="119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3865072"/>
            <a:ext cx="32790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части схемы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рассматривать основание, показатель и результат как отдельные элементы. Такая схема помогает не смешивать само вычисление степени с проверкой того, сохраняется ли знак неравенства.
</a:t>
            </a:r>
            <a:endParaRPr lang="en-US" sz="119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сами числа, а разрыв между результатами после возведения в степень. Он заметно увеличивается, когда показатель становится больше.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положительных и отрицательных чисел разница растет по-разному, но при большей степени она всегда становится заметнее. Это помогает быстро оценивать сравнение без долгих вычислений.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правилам возведения в степень: 1, 2, 3, -1, -2, -3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результатов на нескольких примерах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правило используется в задачах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356700" y="1846462"/>
            <a:ext cx="3279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выражений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быстро понять, какое выражение больше, возведение в степень помогает сравнить результаты без полного решения. Особенно удобно это при работе с простыми числами и степенями 2, 3 и 4.
</a:t>
            </a:r>
            <a:endParaRPr lang="en-US" sz="1124" dirty="0"/>
          </a:p>
        </p:txBody>
      </p:sp>
      <p:sp>
        <p:nvSpPr>
          <p:cNvPr id="10" name="Text 3"/>
          <p:cNvSpPr txBox="1"/>
          <p:nvPr/>
        </p:nvSpPr>
        <p:spPr>
          <a:xfrm>
            <a:off x="356700" y="2888676"/>
            <a:ext cx="3279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вычислений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получил ответ после преобразований, можно проверить его на коротком примере. Такое сравнение показывает, не был ли потерян знак неравенства и правильно ли учтена четность показателя.
</a:t>
            </a:r>
            <a:endParaRPr lang="en-US" sz="1124" dirty="0"/>
          </a:p>
        </p:txBody>
      </p:sp>
      <p:sp>
        <p:nvSpPr>
          <p:cNvPr id="11" name="Text 4"/>
          <p:cNvSpPr txBox="1"/>
          <p:nvPr/>
        </p:nvSpPr>
        <p:spPr>
          <a:xfrm>
            <a:off x="356700" y="3930896"/>
            <a:ext cx="3279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9 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алгебре это правило связано с повторением свойств чисел, степеней и неравенств. Оно учит внимательно смотреть на условия и не делать одинаковых выводов для всех случаев.
</a:t>
            </a:r>
            <a:endParaRPr lang="en-US" sz="112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правило для запоминания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5125600" y="557100"/>
            <a:ext cx="36585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оба числа положительные, то при возведении в любую натуральную степень порядок сохраняется. Это самый простой и надежный случай, который можно применять без дополнительных оговорок.
</a:t>
            </a:r>
            <a:endParaRPr lang="en-US" sz="1364" dirty="0"/>
          </a:p>
        </p:txBody>
      </p:sp>
      <p:sp>
        <p:nvSpPr>
          <p:cNvPr id="8" name="Text 3"/>
          <p:cNvSpPr txBox="1"/>
          <p:nvPr/>
        </p:nvSpPr>
        <p:spPr>
          <a:xfrm>
            <a:off x="5125602" y="1919943"/>
            <a:ext cx="36585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отрицательных чисел нужно сначала посмотреть на четность показателя. При нечетной степени порядок сохраняется, а при четной число с большим модулем дает больший результат.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125602" y="3282807"/>
            <a:ext cx="36585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ответом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 знак чисел, затем вид неравенства и только потом показатель степени. Такая последовательность помогает избежать типичных ошибок и выбрать правильный знак сравнения.
</a:t>
            </a:r>
            <a:endParaRPr lang="en-US" sz="135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о неравенствах в степени
</a:t>
            </a:r>
            <a:endParaRPr lang="en-US" sz="3430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простое: сначала определяем знак оснований и четность показателя, затем вычисляем и только после этого делаем вывод. Такой порядок защищает от ошибок и помогает уверенно решать задания.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2026-05-30T00:54:30Z</dcterms:created>
  <dcterms:modified xsi:type="dcterms:W3CDTF">2026-05-30T00:54:30Z</dcterms:modified>
</cp:coreProperties>
</file>