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Суффиксы: маленькие части слова с большой пользой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словам менять смысл, звучать теплее и точнее.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уже знаем о словах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состоять из корня, приставки, суффикса и окончания. Корень хранит главное значение, а суффикс стоит после него и помогает образовывать новые слова: домик, лесок, котёнок.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образовывать новые слова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присоединяется к корню и добавляет слову новое значение. Так из одной основы появляется другое, родственное слово, но уже с новым оттенком смысла.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из слов вода, гриб, друг получаются водичка, грибок, дружок. Корень остаётся общим, поэтому такие слова легко узнать в одной семье.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родственных слов смысл связан между собой, но не одинаков. Суффикс помогает речи быть богаче: с его помощью можно назвать предмет, признак или человека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суффиксы в добрых словах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теплее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-ик-, -очк-, -еньк-, -оньк- часто делают слово мягким и ласковым. С ними обычные слова становятся добрее: котик, чашечка, тихонький, берёзонька.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 можно встретить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любят сказки, стихи и разговор взрослых с детьми. Они помогают показать заботу, ласку и доброе отношение, будто слово улыбается.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Суффиксы, которые называют маленький предмет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размер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-ок- и -ек- часто указывают на небольшой предмет. Слова грибок и замочек сразу подсказывают: речь идёт о чём-то маленьком, а не о большом.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и близость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-чик- и -к- помогают назвать уменьшенный предмет: мячик, домик. Они делают слово короче и иногда придают ему более тёплое звучание.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как будто поменьше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такими суффиксами предмет кажется аккуратным и небольшим. Например, ручка или столик звучат так, будто вещь легко уместится в ладони или в комнате.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зависит от предложения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звучать по-разному. Иногда оно просто сообщает о размере, а иногда передаёт ласку. Всё решает смысл предложения и интонация.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суффикс в слове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шаг за шагом выделить часть слова после корня и проверить её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называют людей по делу и занятию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-ник-, -щик-, -ист- помогают назвать человека по профессии или занятию. Слова лесник, каменщик, артист, футболист отвечают на вопрос кто?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сразу показывают, чем занимается человек или какую роль он выполняет. Это удобно: одно короткое слово передаёт целую важную информацию.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суффиксов язык легко создаёт новые названия людей. Поэтому в текстах о работе, спорте и творчестве они встречаются очень часто.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назвать детёнышей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Утёнок и львёнок гуляют рядом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пруду плывёт утёнок, а рядом шагает львёнок из книжки. Оба слова сразу показывают, что речь идёт о маленьком звере. Такие суффиксы помогают детям быстро узнавать детёнышей животных и не путаться в названиях.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корзинке сидят котята и медвежата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сказке в корзинке устроились котята, а в лесу — медвежата. Суффиксы подсказывают: это не взрослые животные, а их малыши. Слова звучат очень живо и сразу вызывают добрую улыбку.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меняет не только размер, но и смысл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сделать из обычного слова признак предмета. Например, бумажный показывает, из чего сделан предмет, и помогает сказать это точно и коротко.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называет сам предмет. В слове книжечка он создаёт название маленькой книжки, а не просто украшает слово.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умеет называть того, кто выполняет действие. Слово бегун сообщает не только о человеке, но и о его занятии или привычном действии.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суффикс нужен не для красоты, а для смысла. Он помогает языку быть точным, выразительным и очень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слово превращается в новое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может изменяться с помощью суффиксов и образовывать целую группу близких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25288"/>
            <a:ext cx="300000" cy="24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суффиксов бывают разные работы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слово ласковым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-ик-, -очк-, -еньк- и -оньк- придают слову тёплое звучание. С ними предмет кажется милым, а речь — доброжелательной и заботливой.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маленький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-ок-, -ек-, -чик- и -к- часто помогают назвать небольшой предмет. Так слово сразу подсказывает: речь идёт о чём-то маленьком, но очень важном.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людей по делу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-ник-, -щик- и -ист- помогают сказать, чем занимается человек. Они делают названия профессий и занятий точными и удобными для речи.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 слова-признаки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суффиксы помогают создать слова, которые отвечают на вопрос какой? Например, они показывают признак предмета и делают описание более точным и выразительным.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сказках, стихах и рассказах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сказках суффиксы делают слова звучными и дружелюбными. Зайчик, домик, ручеёк и звездочка легко рисуются в воображении и сразу запоминаются.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любят такие слова, потому что они оживляют текст. Кажется, будто герои становятся ближе, а история — теплее, светлее и немного волшебнее.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суффикс от окончания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формы и родственные слова, чтобы увидеть, какая часть слова меняется, а какая помогает образовать новое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20202"/>
            <a:ext cx="421649" cy="337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суффиксы нужны в речи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смысл точнее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назвать предмет или человека так, чтобы было ясно, что именно имеется в виду. Благодаря им речь становится точной и понятной без лишних слов.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Придают речи красоту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делают слова мягче, теплее и выразительнее. Из-за них текст звучит живо, а обычное предложение может стать добрым и очень приятным на слух.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людей и занятия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суффиксов легко назвать человека по профессии, делу или роли. Это удобно: одно короткое слово сразу сообщает, кто чем занимается.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оттенки значения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показать маленький размер, признак предмета или детёныша животного. Без них русский язык был бы менее богатым и менее точным.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поиске суффикса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Иногда дети берут за суффикс часть корня, потому что слово кажется знакомым. Чтобы не ошибиться, нужно сравнить его с родственными словами и увидеть общую основу.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одна ошибка — перепутать суффикс с окончанием. Окончание меняется, а суффикс помогает образовать новое слово. Проверка на примерах быстро всё проясняет.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суффикса в учебном слове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помогает не гадать, а находить суффикс по родственным словам и 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легко заметить в словах вроде столик, котёнок, чайник и ручка. Они помогают быстро понимать, как образовано новое слово.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суффиксов особенно часто встречаются в учебных словах начальной школы.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примеру суффиксов, перечисленных в теме урока для 3 класса
</a:t>
            </a:r>
            <a:endParaRPr lang="en-US" sz="7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Листочек на ветке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ветке качается листочек, и слово сразу становится тёплым и живым. Суффикс помогает увидеть не просто лист, а маленькую деталь природы, которую хочется рассмотреть ближе. Такое слово легко представить в осеннем лесу.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Ручеёк между камнями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Ручеёк бежит между камнями тихо и звонко. Суффикс делает название ласковым и показывает, что это небольшой поток воды, который сверкает на солнце и быстро убегает дальше.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в ладони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падает на ладонь и тут же тает, словно маленькое чудо. Благодаря суффиксу слово звучит нежно и помогает представить лёгкую, красивую и очень хрупкую зимнюю частицу.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словах о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суффиксы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может соединяться с разными суффиксами и менять смысл слова по-разному.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— маленькие помощники слова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стоят после корня и помогают словам меняться. Они делают речь точнее, добрее и интереснее, а ещё помогают легко создавать новые названия и оттенки смысла.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2026-05-21T21:43:06Z</dcterms:created>
  <dcterms:modified xsi:type="dcterms:W3CDTF">2026-05-21T21:43:06Z</dcterms:modified>
</cp:coreProperties>
</file>