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централизованных государств в Западной Европе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раздробленности — к единой власти королей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в начале XI 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империи Карла Великого Европа была разделена между множеством феодалов. У каждого — свои порядки, суд и войско, а власть короля часто почти не выходила за пределы его личных владений.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централизации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богатели благодаря ремеслу и торговле, а вместе с ними росли доходы королей. Деньги из городов помогали нанимать воинов, содержать управление и уменьшать зависимость от феодального ополчения.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сильной защите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войны требовали не разового ополчения, а постоянного войска, оружия и средств. Королям становилось выгодно собирать налоги заранее и распоряжаться ими через собственных людей.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горожан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и ремесленники часто поддерживали королевскую власть, потому что она защищала дороги, рынки и сделки. Единые правила помогали торговле и ограничивали произвол местных сеньоров.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знати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стремились подчинить крупных феодалов, лишить их части самостоятельности и установить единые законы. Без этого объединить земли в одно государство было бы невозможно.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укрепляло королевскую власть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действовали вместе: одни давали деньги, другие — порядок и силу. Особенно важными были доходы от городов и возможность содержать войско.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опору централизации составляли деньги и города, а войско, суды и ослабление знати закрепляли результат.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«Образование централизованных государств в Западной Европе (XI–XV века)»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путь к объединению страны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Капетинги усиливают домен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короли из династии Капетингов постепенно расширяли свои владения и укрепляли личный королевский домен. Это делало власть монарха прочнее и создавало основу для будущего объединения страны.
</a:t>
            </a:r>
            <a:endParaRPr lang="en-US" sz="1104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над феодалами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II Август и его преемники ограничивали самостоятельность крупных сеньоров, опираясь на войну, союзы и королевских чиновников. Так корона возвращала земли и влияние, потерянные в период раздробленности.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и 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IX Святой укреплял королевский суд и упорядочивал управление. Когда спор всё чаще решался не силой местного феодала, а законом короля, страна становилась более единой.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усиливают корону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длительных конфликтов с Англией французские короли могли опираться на налоги, новых служилых людей и поддержку подданных. Война ускоряла подчинение знати и укрепляла центральную власть.
</a:t>
            </a:r>
            <a:endParaRPr lang="en-US" sz="11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короли и их вклад в централизацию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правителя по-разному усиливали королевскую власть, но каждый шаг вёл к одному результату — более единой Франции.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монархия росла через земли, суд и налоги; к началу XIV века король стал главной политической силой страны.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теме; даты: XII–XIV века, Бувин — 1214, Генеральные штаты — 1302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после нормандского завоевания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1066 год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Вильгельма Завоевателя в Англии усилилась королевская власть. Новый правитель стремился не только завоевать страну, но и точно знать, какими землями и людьми он управляет.
</a:t>
            </a:r>
            <a:endParaRPr lang="en-US" sz="111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«Книга Страшного суда»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земель помогла королю учитывать владения и собирать налоги более точно. Это уменьшало произвол местных феодалов и делало власть монарха более организованной и устойчивой.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законы и суды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 Англии появились единые правила и королевские суды, действовавшие по всей стране. Благодаря этому жители разных областей подчинялись одним и тем же нормам.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хартия вольностей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баронов привело к подписанию Великой хартии вольностей в 1215 году. Она ограничивала власть короля и показывала, что даже монарх должен учитывать законы и знать.
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власть в Англии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развития английской монархии от завоевания к ограничению власти короля законом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Испания: объединение в ходе Реконкисты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Реконкиста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Пиренейском полуострове христианские государства постепенно отвоёвывали земли у мусульманских владений. Эта длительная борьба называлась Реконкистой и стала главным условием объединения Испании.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Сильнейшие королевства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усилились Кастилия и Арагон. Именно они сыграли ведущую роль в объединении земель, потому что располагали большими ресурсами, войском и политическим влиянием.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Изабеллы Кастильской и Фердинанда Арагонского в 1469 году стал важным шагом к созданию единой Испании. Союз правителей помог действовать согласованно и укрепить власть короны.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побед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в Реконкисте усилили авторитет монархов и позволили объединить большую часть полуострова под одной короной. Военная победа здесь напрямую вела к политическому единству.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путей объединения Франции, Англии и Испании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страны был свой путь к единству: война с феодалами, законы и парламент, а также Реконкиста и династический союз.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Различались способы, но результат был общим: королевская власть усилилась, а земли стали управляться как одно государство.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«Образование централизованных государств в Западной Европе (XI–XV века)»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15076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деньги как опора централизации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денежным расчётам упростил сбор налогов и пошлин. Королевская казна стала получать доходы более регулярно, а правителям было легче планировать расходы на управление и войну.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Ремесло, ярмарки и торговля делали города всё богаче. Вместе с доходами росли возможности королей: они получали налоги, займы и поддержку людей, оружием и припасами.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горожан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и ремесленники поддерживали сильную власть, потому что она защищала дороги, рынки и товары. Им было выгодно уменьшение произвола местных феодалов и более надёжный порядок.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королю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снабжали королей не только деньгами, но и людьми, вооружением, судами и фурами. Такая поддержка помогала монархам укреплять власть и подчинять крупных феодалов.
</a:t>
            </a:r>
            <a:endParaRPr lang="en-US" sz="9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органы управления в централизованном государстве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управления помогали королю управлять страной через документы, суд, деньги и местных представителей.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короля опиралась уже не только на силу, но и на постоянный административный аппарат, который действовал по всей стране.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о централизованных государствах Западной Европы, XI–XV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1337–1453
</a:t>
            </a:r>
            <a:endParaRPr lang="en-US" sz="5231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Столетней войны показали, что без регулярных налогов и постоянного войска королевству было трудно вести долгую борьбу.
</a:t>
            </a:r>
            <a:endParaRPr lang="en-US" sz="2098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Столетней войне и развитии королевской власти во Франции и Англии.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войны заставляли королей искать устойчивые источники денег. Именно поэтому налоги, пошлины и сборы стали важной основой усиления власти монарха.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раздробленности к централизованному государству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общим признакам централизации в Западной Европе XI–XV веков.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Столетней войны для Франции и Англии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769025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продолжалась очень долго и потребовала огромных ресурсов. Королевствам пришлось искать новые способы собирать деньги, содержать войска и управлять страной в условиях постоянной опасности.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45325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укрепилась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война усилила королевскую власть и помогла жителям почувствовать себя частью одной страны. Общая борьба против внешнего врага делала объединение земель более необходимым и понятным.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946150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 парламент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Англии король чаще обращался к парламенту за деньгами и поддержкой. Это постепенно повышало значение представительного органа и приучало власть опираться не только на личную силу монарха.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централизованного государства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признаков показывает, что централизация затрагивала и управление, и армию, и финансы. Особенно важны были общие законы и налоги, действовавшие одинаково в разных землях.
</a:t>
            </a:r>
            <a:endParaRPr lang="en-US" sz="1015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признаками стали единые законы и налоги: именно они делали власть короля одинаковой на всей территории государства.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о централизованных государствах Западной Европы; значения на диаграмме — условная учебная оценка значимости признаков.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2440" y="1330603"/>
            <a:ext cx="254651" cy="2263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26" y="2210801"/>
            <a:ext cx="254651" cy="2037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69646"/>
            <a:ext cx="254651" cy="226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2426" y="3951122"/>
            <a:ext cx="254651" cy="2037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и церковь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 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хотели принимать решения без постоянной опоры на папу римского. Это усиливало их авторитет внутри страны и показывало, что светская власть становится более независимой.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епископов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главных споров было право назначать церковных руководителей. Правители стремились сами влиять на выбор епископов, чтобы церковь в их землях была более лояльной.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доходы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 пытались использовать часть церковных средств для нужд государства. Деньги были нужны на управление, войны и укрепление королевской власти, поэтому этот вопрос вызывал острые конфликты.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 папством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заметными были конфликты французских и английских королей с папой римским. Они показали, что власть монарха уже достаточно сильна, чтобы спорить с самым влиятельным духовным лидером Европы.
</a:t>
            </a:r>
            <a:endParaRPr lang="en-US" sz="8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Франция, Англия и Испания: общее и различия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три страны пришли к объединению разными путями, но с похожим итогом.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объединения различались, но везде возрастала роль центральной власти. Это привело к появлению более крупных и управляемых государств.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сравнения путей централизации во Франции, Англии и Испании.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централизация изменила жизнь людей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797273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и 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купцов централизация означала более безопасные дороги, меньше произвола на границах владений и удобнее торговлю между городами. Это помогало развивать ярмарки и обмен товарами.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4004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 повинности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нередко чувствовали перемены тяжелее других: росли налоги, сборы и повинности. Королям требовались средства на войну, управление и содержание постоянного войска.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003544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теряла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крупных феодалов централизация означала потерю самостоятельности. Они уже не могли действовать как почти независимые правители, потому что королевская власть постепенно подчиняла их себе.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3606677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отвечал за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короля ложилась большая ответственность: суд, защита границ, сбор денег и поддержание порядка. Государство становилось сильнее, но требовало более сложного управления.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975425" y="42098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менялось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не приносила выгоду всем одинаково. Одни слои населения выигрывали от стабильности и торговли, а другие платили за неё ростом налогов и ограничением старых прав.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раздробленности к сильным государствам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XI–XV веках Западная Европа прошла путь от феодальной раздробленности к более единым и управляемым государствам. Это изменило политику, войну и жизнь людей.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2026-06-01T02:12:59Z</dcterms:created>
  <dcterms:modified xsi:type="dcterms:W3CDTF">2026-06-01T02:12:59Z</dcterms:modified>
</cp:coreProperties>
</file>