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глаголов: как меняются слова-действия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глаголы изменяются по лицам и числам.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выбирать правильные окончания в словах вроде «пишешь», «смотрят» и «играют». Без этого легко ошибиться в диктанте, упражнении или при разборе слова.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спряжение глаголов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показывает, как глагол изменяется по лицам и числам. Благодаря этому мы понимаем, кто именно выполняет действие: я, ты, он, мы, вы или они.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у глаголов появляются личные окончания. Именно они помогают различать формы: «читаю», «читаешь», «читают», «прочитаю», «прочитаешь».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личных окончаний нет: форма глагола не показывает лицо, а меняется только по роду и числу. Поэтому спряжение особенно важно для настоящего и будущего времени.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спряжение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окончания получает глагол в разных лицах и числах.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заметны во 2-м лице единственного числа и 3-м лице множественного числа.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личных окончаний глаголов в русском языке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двух спряжений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 2 спряжению относятся глаголы на -ить: любить, строить, учить. К 1 спряжению обычно относятся глаголы на -ать, -ять, -еть, -оть, -уть.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особый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 окончанию инфинитива нельзя судить всегда. Некоторые слова относятся к другому спряжению как исключения, поэтому их нужно проверять отдельно и запоминать вместе с формами.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спряжение по инфинитиву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спряжения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личное окончание без ошибок.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775" y="2100418"/>
            <a:ext cx="398211" cy="4550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1623" y="2145928"/>
            <a:ext cx="455098" cy="3640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646380" y="2826701"/>
            <a:ext cx="3311320" cy="11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не подчиняется обычному признаку по инфинитиву, но изменяется как глагол 1 спряжения: бреешь, бреет, бреют. Его нужно просто запомнить.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46672" y="2826701"/>
            <a:ext cx="3311320" cy="11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«стелить» тоже относится к 1 спряжению, хотя форма инфинитива может сбивать с толку. Правильные формы: стелешь, стелет, стелют.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1 спряжения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2 спряжению относятся одиннадцать глаголов-исключений: гнать, держать, дышать, слышать, видеть, ненавидеть, смотреть, вертеть, терпеть, зависеть, обидеть.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личные окончания такие же, как у 2 спряжения: держишь, слышит, видят, терпят. Это помогает писать их правильно, даже если инфинитив не подсказывает правило.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эти глаголы часто заучивают списком. Такой способ удобен, потому что исключения встречаются регулярно и требуют быстрого узнавания в тексте и упражнении.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2 спряжения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формы одного и того же действия в разных спряжениях и удобна для прямого 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легче всего увидеть в окончаниях 2-го лица и множественного числа: именно там спряжение заметнее всего.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формы глаголов русского языка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отличаются окончания у двух спряжений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подсказывает, какая форма нужна: «я» — читаю, «ты» — читаешь, «он» — читает. Так видно, что окончание зависит от лица.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лицо или число, появится ошибка в окончании. Поэтому полезно сначала назвать местоимение, а потом подобрать подходящий глагол по таблице спряжения.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связь сохраняется: «мы» — читаем, «вы» — читаете, «они» — читают. Каждое местоимение требует своей формы глагола.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формы глагола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безударных окончаниях: на слух трудно различить формы пишешь — пишут, лепишь — лепят, строишь — строят, видишь — видят.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нельзя сразу писать по звучанию. Сначала определяют спряжение глагола, затем выбирают нужное личное окончание и проверяют форму в словосочетании или предложении.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«Спряжение глаголов»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настоящего и будущего времени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увидеть, как личные окончания работают в настоящем и будущем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разных видов окончания подчиняются одному правилу: в настоящем и будущем времени они зависят от спряжения и лица.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глаголов на -ить относятся ко 2 спряжению, поэтому окончание помогает быстро предположить форму: строить, учить, любить, носить.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удобен на уроке, но его нужно сразу сверять с правилом. Одного окончания недостаточно, если слово входит в список исключений.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полезно сначала назвать инфинитив, а потом проверить, не меняется ли глагол по особому образцу. Так легче избежать ошибки.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подтверждается, выбирают окончания 2 спряжения: -ишь, -ит, -им, -ите, -ат/-ят. Именно они показывают нужную форму слова.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 -ить и их особенность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особенно трудны в письменных работах, потому что их нельзя надёжно определить только по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окончания 3 лица множественного числа и формы с похожим звучанием. Это указывает на необходимость сначала определять спряжение.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«Спряжение глаголов»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личных окончаниях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проверки написания глагольных окончаний в школьных упражнениях.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формы будущего времени образуются по тем же личным окончаниям, что и формы настоящего времени у глаголов несовершенного вида.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сделаю, сделаешь, сделает, сделают. По окончанию видно, кто выполняет действие: я, ты, он или они.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правило о спряжении нужно помнить не только для настоящего времени. Оно помогает правильно писать и будущие формы глаголов совершенного вида.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в будущем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и грамотное письмо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основа, разные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стро- меняет только окончание, а корень остаётся тем же. В тетради это хорошо заметно: строишь, строит, строим, строят. Именно окончание подсказывает лицо и число, а значит, помогает писать точно.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диктанте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диктанта ученик слышит слово, но не всегда может уверенно определить букву в безударном окончании. Тогда он вспоминает спряжение и выбирает форму без ошибки, например: решаешь, ведут, рисуют.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каждой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 и самостоятельной работе важно не торопиться с глаголами. Если сначала определить форму слова, можно избежать путаницы между похожими окончаниями и сохранить грамотность в любом тексте.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только разные окончания, но и то, как одно и то же лицо выражается по-разному у глаголов разных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зависят от спряжения, а исключения нужно запоминать отдельно. Сопоставление помогает быстрее увидеть закономерность и не смешивать окончания.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«Спряжение глаголов»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у разных глаголов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быстро вспомнить признаки спряжений, исключения и нужные окончания.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инфинитив, затем определяют спряжение и только после этого выбирают окончание. Такой порядок снижает число ошибок.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теме «Спряжение глаголов»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спряжению глаголов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определить спряжение и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понять, как изменяется глагол по лицам и числам. Если помнить правило, учитывать исключения и проверять безударные окончания, можно писать глаголы уверенно и без ошибок.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2026-05-22T15:45:21Z</dcterms:created>
  <dcterms:modified xsi:type="dcterms:W3CDTF">2026-05-22T15:45:21Z</dcterms:modified>
</cp:coreProperties>
</file>