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круглые черви: нематоды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строение, огромная роль в природе и здоровье.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нематод вокруг нас
</a:t>
            </a:r>
            <a:endParaRPr lang="en-US" sz="2643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 — это круглые черви, которые живут почти повсюду: в почве, воде, растениях и организмах животных. Среди них есть полезные виды и опасные паразиты, поэтому их изучение особенно важно.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14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круглые черви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149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морях и пресных водоёмах нематоды живут среди водорослей, ила и мелких организмов. Их трудно заметить без микроскопа, но именно там они постоянно участвуют в круговороте веществ.
</a:t>
            </a:r>
            <a:endParaRPr lang="en-US" sz="116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
</a:t>
            </a:r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влажной почве нематоды особенно многочисленны. Они встречаются среди частиц грунта, где находят пищу, разлагающиеся остатки и микроскопические организмы, поддерживая жизнь почвенной среды.
</a:t>
            </a:r>
            <a:endParaRPr lang="en-US" sz="1102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организмах
</a:t>
            </a:r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поселяются внутри растений и животных. Для одних это способ питания, для других — причина болезней. Такой образ жизни делает нематод очень разнообразной группой.
</a:t>
            </a:r>
            <a:endParaRPr lang="en-US" sz="1184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размеру
</a:t>
            </a:r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нематод сильно различаются: от почти невидимых долей миллиметра до нескольких сантиметров. У некоторых паразитов длина может быть ещё больше, поэтому тип отличается огромным разнообразием.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нематоды вытянутое, круглое в поперечнике и заметно сужается к переднему и заднему концам. Такая форма помогает легко отличить её от плоских червей.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кутикула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тело покрыто кутикулой — плотной защитной оболочкой. Она предохраняет червя от повреждений и помогает сохранять форму даже в воде, почве или внутри хозяина.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выростов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нематод нет ресничек и нет плоского тела. Их поверхность гладкая, а общий внешний вид очень простой, но именно эта простота оказалась удачной для жизни в разных условиях.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конца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и задний концы тела часто немного различаются по форме. Такое строение связано с направленным движением и расположением рта и заднего отверстия.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Полость тела и общий план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стенкой тела и внутренними органами у нематод находится первичная полость. Она не разделена перегородками и заполнена жидкостью, которая помогает сохранять форму тела.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Жидкость внутри работает как опора. Когда мышцы сокращаются, тело не сминается, а удерживает нужный изгиб, поэтому нематода может двигаться и не терять форму.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полости размещаются органы пищеварения, выделения и размножения. Они не сжаты вплотную друг к другу, поэтому работают в сравнительно свободном пространстве.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конструкция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план строения кажется простым, но он очень надёжен. Он помогает нематодам жить в почве, воде и внутри других организмов, не имея сложного скелета.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одностороннее движение пищи через пищеварительный тракт нематоды.
</a:t>
            </a:r>
            <a:endParaRPr lang="en-US" sz="1503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1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09922" y="1328100"/>
            <a:ext cx="474581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дышат и выделяют вещества
</a:t>
            </a:r>
            <a:endParaRPr lang="en-US" sz="2956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149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тело
</a:t>
            </a:r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нематод нет специальных органов дыхания. Кислород проходит через поверхность тела, поэтому обмен газов возможен только там, где кожа остаётся тонкой и влажной.
</a:t>
            </a:r>
            <a:endParaRPr lang="en-US" sz="1269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углекислого газа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путь используется для удаления углекислого газа. Газам не нужно проходить через лёгкие или жабры, что делает систему очень простой и экономной.
</a:t>
            </a:r>
            <a:endParaRPr lang="en-US" sz="116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Ненужные вещества удаляются через выделительные каналы и частично через поверхность тела. Это помогает поддерживать внутренний состав жидкости и выводить лишнее.
</a:t>
            </a:r>
            <a:endParaRPr lang="en-US" sz="116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устройство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подходит для маленького тела. Чем организм меньше, тем легче обмениваться газами и удалять отходы без сложных органов.
</a:t>
            </a:r>
            <a:endParaRPr lang="en-US" sz="12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149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половая системы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нематод состоит из нервных узлов и продольных стволов. Они передают сигналы от органов чувств к мышцам и помогают червю реагировать на прикосновения и изменения среды.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самцы и самки отличаются друг от друга. Это раздельнополые организмы, и такой способ размножения способствует появлению более разнообразного потомства.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встречается чаще всего. При нём наследственные признаки комбинируются по-новому, поэтому потомство может быть более устойчивым к изменениям условий.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имеют очень высокую плодовитость. Это особенно важно для паразитов: даже если часть потомства погибает, несколько особей всё равно успевают продолжить цикл.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нематоду под микроскопом, движение кажется быстрым и рывкообразным. Червь то изгибается в одну сторону, то в другую, словно тонкая гибкая пружина.
</a:t>
            </a:r>
            <a:endParaRPr lang="en-US" sz="97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пружина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Сокращаются только продольные мышцы, поэтому тело не делает сложных вращений. Из-за этого нематода движется волнами, а её путь напоминает короткие резкие толчки.
</a:t>
            </a:r>
            <a:endParaRPr lang="en-US" sz="98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волнами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и жидкость в полости тела работают вместе как упругая опора. Они не дают телу смяться и помогают каждому изгибу становиться заметным и точным.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опора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149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передвигаются
</a:t>
            </a:r>
            <a:endParaRPr lang="en-US" sz="29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нематод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последовательные стадии развития и возможные различия у свободноживущих и паразитических видов.
</a:t>
            </a:r>
            <a:endParaRPr lang="en-US" sz="131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аскариды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заражается аскарида и где она развивается в организме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связано с попаданием яиц в рот, а жизненный цикл включает миграцию личинок перед возвращением в кишечник.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 человека и паразитическим нематодам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4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1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острицы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 легко передаётся через загрязнённые руки и предметы, поэтому разорвать цепочку заражения помогает ежедневная гигиена.
</a:t>
            </a:r>
            <a:endParaRPr lang="en-US" sz="1556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энтеробиозу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острица быстро распространяется в быту и почему гигиена особенно важна.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заражения трихинеллой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трихинелла особенно опасна и какие меры помогают избежать заражения.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риск связан с мясом, поэтому безопасная обработка и контроль продукта — главные способы профилактики.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трихинеллёзу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грамм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может скрывать целое сообщество этих мелких организмов.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живая почва может содержать очень много нематод, и это помогает поддерживать круговорот веществ и плодородие.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почвенной зоологии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червей
</a:t>
            </a:r>
            <a:endParaRPr lang="en-US" sz="2956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отличает цилиндрическая форма, первичная полость и отсутствие члеников, что делает их строение особенным.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о червях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червей помогает увидеть, чем нематоды выделяются среди других типов.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6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механизма вреда чаще всего выделяют в учебных курсах биологии.
</a:t>
            </a:r>
            <a:endParaRPr lang="en-US" sz="1665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паразитов связан не с ядом, а с тем, что они живут внутри хозяина и мешают работе органов.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паразитическим нематодам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заразиться нематодами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разрывает цепочку передачи на этапе яиц и личинок.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роли особенно заметны в почве и в цепях питания.
</a:t>
            </a:r>
            <a:endParaRPr lang="en-US" sz="1758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нематоды важны как часть пищевых цепей и как показатель состояния почвы: по их составу можно судить о загрязнении и качестве среды.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экологии почвенных организмов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микроскопом нематоды кажутся совсем крошечными, но их в почве может быть очень много. Поэтому один небольшой комок земли — это целый скрытый мир, где одновременно живут разные виды и разные жизненные стратегии.
</a:t>
            </a:r>
            <a:endParaRPr lang="en-US" sz="105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мир под ногами
</a:t>
            </a:r>
            <a:endParaRPr lang="en-US" sz="150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многих нематод очень прочные и могут долго сохраняться во внешней среде. Именно поэтому жизненный цикл некоторых видов не прерывается сразу, даже если условия становятся неблагоприятными.
</a:t>
            </a:r>
            <a:endParaRPr lang="en-US" sz="114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яйца такие устойчивые
</a:t>
            </a:r>
            <a:endParaRPr lang="en-US" sz="1503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Самцы и самки у нематод нередко отличаются размером и внешним видом. У одних видов они живут свободно в почве, у других — всю жизнь связаны с организмом хозяина.
</a:t>
            </a:r>
            <a:endParaRPr lang="en-US" sz="124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одной группы
</a:t>
            </a:r>
            <a:endParaRPr lang="en-US" sz="1503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0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65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удивляют
</a:t>
            </a:r>
            <a:endParaRPr lang="en-US" sz="29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нематодах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 — это не просто паразиты, а огромная группа животных с разными ролями в природе. Их строение, жизненный цикл и способы передачи помогают понять, почему гигиена и безопасная пища так важны.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2026-07-25T17:16:18Z</dcterms:created>
  <dcterms:modified xsi:type="dcterms:W3CDTF">2026-07-25T17:16:18Z</dcterms:modified>
</cp:coreProperties>
</file>