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 и безопасность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ездить безопасно в современном мире транспорта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каждый день рядом с нами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ежедневно переходят улицы, едут в автобусах и нередко пользуются велосипедом или самокатом. Поэтому важно понимать, где возникают риски, как работает дорожная среда и какие привычки помогают избежать травм.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стал современный транспорт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всё заметнее электробусы, трамваи нового поколения, каршеринг и личные средства передвижения. Они делают поездки удобнее, но требуют строгого соблюдения правил и внимательности.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железной дороге используются скоростные поезда, а в автомобилях всё чаще появляются системы помощи водителю. Техника снижает нагрузку на человека, однако не отменяет его ответственности.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и разнообразнее транспорт, тем важнее исправность устройств, понятные правила и осторожное поведение пассажиров, пешеходов и водителей в любых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структуре повседневных транспортных ситуаций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безопасность особенно важна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самые частые ситуации, с которыми школьник сталкивается в повседневной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дороги и городской транспорт, значит именно там особенно важны правила и защитные меры.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самая частая зона риска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дороге одновременно движутся пешеходы, автомобили, автобусы, велосипеды и самокаты. Ошибка одного участника быстро создаёт опасность для остальных, особенно возле переходов и остановок.
</a:t>
            </a:r>
            <a:endParaRPr lang="en-US" sz="1018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проблемы возникают из-за спешки, телефона в руках и перехода в неположенном месте. Опасность усиливается, когда водители нарушают скорость, а пешеходы выходят на проезжую часть без внимания.
</a:t>
            </a:r>
            <a:endParaRPr lang="en-US" sz="10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перейти улицу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переходе через дорогу и значение элементов регулирования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раза
</a:t>
            </a:r>
            <a:endParaRPr lang="en-US" sz="8841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физике движения и правилам дорожной безопасности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скорость, тем труднее водителю быстро остановить машину. Поэтому безопасная дистанция и умеренная скорость помогают уменьшить тяжесть аварии.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дольше может стать остановка на скользкой дороге
</a:t>
            </a:r>
            <a:endParaRPr lang="en-US" sz="33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по рискам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транспорта свои опасности и свои средства защиты. Таблица помогает увидеть это кратко и наглядно.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различаются, но основа защиты одинакова: внимание, дисциплина и соблюдение инструкций.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правилам безопасности на транспорте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общественном транспорте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автобуса, трамвая или троллейбуса нужно держаться за поручни и не стоять у дверей. Резкое торможение или поворот могут привести к падению.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Выходить следует только после полной остановки транспорта и убедившись, что путь свободен. Нельзя сразу выходить на проезжую часть или бежать перед дверями.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распространённым факторам транспортных происшествий
</a:t>
            </a:r>
            <a:endParaRPr lang="en-US" sz="68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происшествий на транспорте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погодные условия и неисправности усиливают риск, но часто не становятся единственной причиной происшествия.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аварии связаны с поведением людей, поэтому внимательность и соблюдение правил дают наибольший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600565"/>
            <a:ext cx="384900" cy="30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583458"/>
            <a:ext cx="384900" cy="34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83458"/>
            <a:ext cx="384900" cy="34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4922" y="1547825"/>
            <a:ext cx="361725" cy="41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помощи водителю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Антиблокировочная система не даёт колёсам полностью заблокироваться при резком торможении. Машина сохраняет управляемость, а водитель может объехать препятствие и остановиться более контролируемо даже на скользкой дороге.
</a:t>
            </a:r>
            <a:endParaRPr lang="en-US" sz="1028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стабилизации помогает удерживать автомобиль на заданной траектории при заносе, резком повороте или неравномерном сцеплении колёс с дорогой. Она снижает риск потери контроля.
</a:t>
            </a:r>
            <a:endParaRPr lang="en-US" sz="1092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показывают пространство вокруг машины и помогают замечать пешеходов, бордюры, разметку и близкие препятствия. Это особенно удобно при парковке, выезде со двора и движении задним ходом.
</a:t>
            </a:r>
            <a:endParaRPr lang="en-US" sz="1092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Парктроники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расстояния подают звуковой или визуальный сигнал, когда автомобиль приближается к объекту слишком близко. Такая помощь делает парковку безопаснее и уменьшает вероятность мелких столкновений.
</a:t>
            </a:r>
            <a:endParaRPr lang="en-US" sz="1058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Автоторможение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автоматического экстренного торможения распознаёт опасную ситуацию и может начать замедление без промедления водителя. Но она работает лучше всего тогда, когда человек остаётся внимательным и соблюдает правила.
</a:t>
            </a:r>
            <a:endParaRPr lang="en-US" sz="10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экстренное торможение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алгоритм работы системы автоматического экстренного торможения в автомобиле.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и платформа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движется с большой скоростью и не может остановиться сразу, поэтому на платформе нужно держаться за жёлтой линией и не подходить к краю даже на минуту.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пути можно только в разрешённом месте, внимательно следя за знаками и разметкой. Телефон и наушники лучше убрать, чтобы вовремя услышать объявления и сигналы.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дистанция, терпеливое ожидание и соблюдение правил помогают избежать падения, столкновения и других опасных ситуаций рядом с поездом и на станции.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 общим характеристикам городского транспорта; без привязки к конкретному городу или году.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экология города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сравниваются популярные городские виды транспорта по условному уровню воздействия на среду и комфорт жителей.
</a:t>
            </a:r>
            <a:endParaRPr lang="en-US" sz="1177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и электрический транспорт обычно создают меньшую нагрузку, чем личный автомобиль, особенно если перевозят больше пассажиров.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Самокаты и велосипеды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 подходят для коротких поездок, но рядом с машинами требуют повышенного внимания. Шлем, световозвращатели и исправные тормоза помогают заметить водителя и снизить тяжесть возможного падения.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выбирать безопасный маршрут, не выезжать внезапно на проезжую часть и следить за видимостью вечером. На велодорожке и тротуаре нужно уважать других участников движения и ехать спокойно.
</a:t>
            </a:r>
            <a:endParaRPr lang="en-US" sz="10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правила безопасного поведения на транспорте.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 безопасной поездки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меры защиты особенно важны для разных видов транспорта и почему они помогают избежать травм.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вида транспорта есть свои риски, но общая основа безопасности одна: внимательность, дисциплина и использование подходящих средств защиты.
</a:t>
            </a:r>
            <a:endParaRPr lang="en-US" sz="11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опасной ситуации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безопасного поведения на остановке, платформе, переходе дороги и в салоне транспорта.
</a:t>
            </a:r>
            <a:endParaRPr lang="en-US" sz="9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цифровой безопасности в транспорте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наушники могут отвлечь пешехода, велосипедиста или пассажира у дверей. Во время движения важно не терять контроль над тем, что происходит вокруг, и вовремя замечать людей и препятствия.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 приложения полезны только тогда, когда человек продолжает смотреть по сторонам. Если дорога, платформа или вход в транспорт требуют внимания, экран нужно использовать коротко и без спешки.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фотографировать незнакомых людей без согласия и нельзя публиковать личные данные, номера билетов или чужие сведения. В транспорте цифровая осторожность так же важна, как и дорожные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основным мерам безопасности дорожного движения; без статистической привязки.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уменьшают травматизм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особенно заметен там, где меры работают вместе: на улице, в салоне транспорта и при обучении детей правилам поведения.
</a:t>
            </a:r>
            <a:endParaRPr lang="en-US" sz="1181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не одна мера, а их сочетание: организация движения, защита пассажиров и регулярное соблюдение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будущего зависит от культуры безопасности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транспорт делает жизнь удобнее, но безопасность по-прежнему зависит от людей. Внимание, исправная техника и понятные правила помогают школьникам ездить спокойно и без лишнего риска.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2026-05-21T00:10:16Z</dcterms:created>
  <dcterms:modified xsi:type="dcterms:W3CDTF">2026-05-21T00:10:16Z</dcterms:modified>
</cp:coreProperties>
</file>