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доме, комнатах, мебели и своём мнении на английском.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like your house? — тема урока английского языка в 6 классе
</a:t>
            </a:r>
            <a:endParaRPr lang="en-US" sz="270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2939" y="0"/>
            <a:ext cx="50899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«Дом» нужна на уроке английского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встречается в повседневной речи, помогает описывать жильё и использовать there is / there are, like и простые прилагательные в диалогах и письменных заданиях.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2075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6264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7585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9544" y="1863430"/>
            <a:ext cx="198300" cy="158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House and Home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 и flat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 обозначает дом как здание, а flat — квартиру. Эти слова нужны, чтобы назвать место, где живёт человек, и правильно понять тип жилья в заданиях.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 — это не только жильё, но и место, где человеку спокойно и привычно. Это слово часто передаёт личное отношение, а не только саму постройку.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и помещения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Bedroom, kitchen, bathroom, living room и hallway помогают назвать основные части дома. С их помощью ученик может кратко описать, какие комнаты есть в жилье.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Garden и yard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Garden и yard расширяют описание дома и показывают пространство вокруг него. Эти слова особенно полезны, если нужно рассказать не только о комнатах, но и о дворе.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особенно полезно различать house и home. Первое слово называет здание, второе — привычное и комфортное место, где человек живёт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дома и их назначение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15564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Bedroom — это место для сна и отдыха. Здесь обычно стоят bed, wardrobe и shelf, а в описании комнаты часто говорят о порядке, тишине и удобстве.
</a:t>
            </a:r>
            <a:endParaRPr lang="en-US" sz="996" dirty="0"/>
          </a:p>
        </p:txBody>
      </p:sp>
      <p:sp>
        <p:nvSpPr>
          <p:cNvPr id="14" name="Text 3"/>
          <p:cNvSpPr txBox="1"/>
          <p:nvPr/>
        </p:nvSpPr>
        <p:spPr>
          <a:xfrm>
            <a:off x="270000" y="2240129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Kitchen нужна для приготовления еды и семейных разговоров. В ней можно увидеть table, chair, fridge и cupboard, а также описать её как clean, bright или small.
</a:t>
            </a:r>
            <a:endParaRPr lang="en-US" sz="996" dirty="0"/>
          </a:p>
        </p:txBody>
      </p:sp>
      <p:sp>
        <p:nvSpPr>
          <p:cNvPr id="15" name="Text 4"/>
          <p:cNvSpPr txBox="1"/>
          <p:nvPr/>
        </p:nvSpPr>
        <p:spPr>
          <a:xfrm>
            <a:off x="270000" y="2923837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room — это пространство для отдыха, общения и просмотра телевизора. Здесь часто находятся sofa, armchair, table и window, поэтому комнату легко описать простыми словами.
</a:t>
            </a:r>
            <a:endParaRPr lang="en-US" sz="968" dirty="0"/>
          </a:p>
        </p:txBody>
      </p:sp>
      <p:sp>
        <p:nvSpPr>
          <p:cNvPr id="16" name="Text 5"/>
          <p:cNvSpPr txBox="1"/>
          <p:nvPr/>
        </p:nvSpPr>
        <p:spPr>
          <a:xfrm>
            <a:off x="270000" y="3607530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и прихожая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Bathroom используется для гигиены, а hallway — для входа в дом и перехода между комнатами. Эти помещения помогают сделать описание жилья более полным и точным.
</a:t>
            </a:r>
            <a:endParaRPr lang="en-US" sz="996" dirty="0"/>
          </a:p>
        </p:txBody>
      </p:sp>
      <p:sp>
        <p:nvSpPr>
          <p:cNvPr id="17" name="Text 6"/>
          <p:cNvSpPr txBox="1"/>
          <p:nvPr/>
        </p:nvSpPr>
        <p:spPr>
          <a:xfrm>
            <a:off x="270000" y="42912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дома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квартиры или дома с подписями на английском языке помогает быстрее запомнить названия комнат. На таком изображении удобно показывать floor, door, window, bed, chair и other предметы.
</a:t>
            </a:r>
            <a:endParaRPr lang="en-US" sz="9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комнаты чаще всего называют в описании дома
</a:t>
            </a:r>
            <a:endParaRPr lang="en-US" sz="2358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заданиях встречаются слова, которые легко связать с личным опытом ученика и показать в коротком ответе.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Bedroom, kitchen и living room дают основу для простого описания жилья, а редкие слова расширяют словарь и делают ответ точнее.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учебным заданиям темы «Дом», составлено по содержанию урока.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для описания дома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общей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назвать дом и дать общее впечатление: My house is big and comfortable. Такая фраза сразу задаёт тему и помогает не начинать ответ слишком резко.
</a:t>
            </a:r>
            <a:endParaRPr lang="en-US" sz="890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there is / there are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позволяют назвать предметы в комнате: There is a sofa in the living room. There are two windows in my room. Предложения звучат просто и понятно.
</a:t>
            </a:r>
            <a:endParaRPr lang="en-US" sz="890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личную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сказать: I have my own room. Такая фраза делает ответ личным и показывает, что речь идёт не о любом доме, а о своём.
</a:t>
            </a:r>
            <a:endParaRPr lang="en-US" sz="971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комнату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назвать свойства комнаты: The kitchen is bright and clean. Несколько прилагательных помогают сделать описание ярче, не усложняя грамматику и не перегружая ответ.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мнением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добавить короткую оценку: I like my house. Это связывает описание с главной задачей урока и помогает отвечать на вопрос по теме.
</a:t>
            </a:r>
            <a:endParaRPr lang="en-US" sz="9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/ There are в теме «Дом»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формы единственного и множественного числа на простых примерах из темы дома.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употребляется с одним предметом и неисчисляемыми словами, а there are — с несколькими предметами. Артикль a/an и слово some помогают уточнить смысл.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урока английского языка для 6 класса.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описание своего дома на английском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устного ответа по теме «Дом»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9263" y="3418649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598054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70330"/>
            <a:ext cx="198300" cy="158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оценки дома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или маленький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и small помогают сразу оценить размер дома или комнаты. Эти слова часто стоят в начале ответа, потому что они легко запоминаются и быстро создают первое впечатление.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и уютный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Bright, dark, comfortable, modern, old и cozy помогают точнее передать атмосферу дома. Они делают описание более живым и позволяют выразить личное отношение к жилью.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 аккуратный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 и tidy показывают порядок в доме и комнате. С их помощью ученик может сказать, что жильё выглядит приятно, ухоженно и удобно для повседневной жизни.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или шумный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Quiet и noisy особенно полезны, когда нужно объяснить, почему дом нравится или не нравится. Эти прилагательные связаны с комфортом, отдыхом и возможностью делать уроки.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комната: предметы и детали интерьера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у окна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комнате многое зависит от света. Рядом с окном стоит desk, а на столе лежат books и стоит lamp. Над столом висит shelf, поэтому всё нужное всегда под рукой, когда нужно делать уроки или читать.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Уютное пространство для 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комнаты находится bed, а рядом — chair и wardrobe. На стене висят posters, которые делают комнату более личной и тёплой. Здесь легко отдыхать после школы, потому что всё расположено удобно и понятно.
</a:t>
            </a:r>
            <a:endParaRPr lang="en-US" sz="1099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учёбы и игр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подростковой комнате часто есть computer, books and toys, поэтому она подходит и для учёбы, и для отдыха. Если стол стоит near the window, а shelf above the desk, комнату легко описать простыми английскими фразами.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дом удобным для школьника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шестиклассников дом удобен, если в нём есть место для занятий и возможность спокойно делать уроки.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условия комфорта связаны с учёбой: собственное место и тишина важнее дополнительных удобств.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урока; условные данные для визуализации.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Do you like your house? и ответы на него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Do you like your house? обычно отвечают коротко: Yes, I do. или No, I don’t. Такой ответ сразу показывает личное мнение и подходит для простого диалога в классе.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можно добавить одно предложение о доме или комнате: My house is comfortable. I like my room. I don’t like it when it is noisy. Это делает ответ более полным.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 because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объяснить причину, используют because: I like my house because it is warm and cozy. Такая конструкция помогает связать мнение и его причину в одном простом высказывании.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шестого класса лучше строить ответы из двух частей: сначала мнение, потом причина. Так речь звучит естественно, а ученик может говорить уверенно даже с простыми словами.
</a:t>
            </a:r>
            <a:endParaRPr lang="en-US" sz="10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мини-диалога о доме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готовые реплики помогают быстро начать разговор и поддерживать диалог о доме без сложных грамматических конструкций.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вопросы и ответы позволяют ученику быстро строить мини-диалог и использовать лексику темы в речи.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 уроку английского языка, 6 класс.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устного ответа о своём доме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короткого связного высказывания на тему house and home.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семейные обязанности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tidy up и make the bed помогают рассказать о простых привычках дома. Ученики могут сказать: I make my bed every morning. Это показывает, что они умеют поддерживать порядок.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 дому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дома важны слова clean, wash up и help with the dishes. Например: I help my parents with the dishes. Такие предложения легко связать с повседневной жизнью школьника.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аккуратность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keep our house clean and tidy подчёркивает общий результат семейных усилий. Оно подходит для короткого рассказа о том, как все члены семьи заботятся о доме.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по 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take out the rubbish и tidy up часто связаны с регулярными делами. Они помогают ученику говорить не только о месте, но и о том, что нужно делать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дома: простые правила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важно помнить о лестнице, розетках и проходах. Простая фраза We do not play near the stairs учит школьников не бегать там, где можно упасть или получить травму.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безопасного дома нужны first aid kit, smoke alarm и closed window. Эти предметы помогают вовремя заметить проблему и быстро отреагировать, если в доме возникает опасность.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We do not touch electrical sockets напоминает о правилах безопасности с электричеством. Такие короткие предложения легко запомнить и использовать в классе или дома.
</a:t>
            </a:r>
            <a:endParaRPr lang="en-US" sz="11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ученики чаще называют любимым местом дома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место часто связано не только с отдыхом, но и с возможностью побыть одному или заняться спокойным делом.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комната лидирует благодаря личному пространству; гостиную и место у окна выбирают за комфорт и спокойствие.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урока; условные данные для визуализации.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 разных сезонах года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дом особенно важен как тёплое и светлое место. В речи удобно использовать слова warmer, quieter и cozy, когда говорим о комфорте в холодные месяцы.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 лето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чаще открывают окна, проветривают комнаты и проводят больше времени на балконе или во дворе. Дом кажется brighter и more open.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снова ценят тишину, тепло и уют. В это время легко описывать дом как colder outside but warm inside, связывая жильё с реальной жизнью.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конструкции для проверки по теме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слов помогают описать дом, комнату и своё отношение к жилью в нескольких коротких предложениях.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грамматические модели дополняют друг друга: вместе они позволяют описывать дом понятно и без сложных конструкций.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 уроку английского языка, 6 класс.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о своём доме по-английски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урока ученик может назвать свой дом, описать комнаты и мебель, добавить простое мнение и объяснить его. Это делает ответ коротким, понятным и уверенным.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2026-05-30T14:51:06Z</dcterms:created>
  <dcterms:modified xsi:type="dcterms:W3CDTF">2026-05-30T14:51:06Z</dcterms:modified>
</cp:coreProperties>
</file>