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jpe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9760" y="0"/>
            <a:ext cx="427453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104050"/>
            <a:ext cx="44853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разнообразна: пять царств с разными особенностями и функциями.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245425"/>
            <a:ext cx="52788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царств живых организмов: ключевые темы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33615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2" y="0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76750" y="360000"/>
            <a:ext cx="44073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 эволюция классификации живых организмов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6850" y="2331350"/>
            <a:ext cx="4407300" cy="24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древних времён люди пытались систематизировать живые существа. Линней ввёл двухцарственную систему, а современные методы микроскопии и молекулярной биологии выделяют пять царств, опираясь на клеточную структуру и генетику.
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3222" y="-28725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44073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Царство Бактерии: особенности и роль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70475" y="208470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— одноклеточные прокариоты без ядра, распространены в почве, воде и организмах, играют важную роль в экосистемах.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0475" y="360405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участвуют в разложении веществ, азотном цикле и используются в пищевой промышленности, производя йогурты, сыры и кефир.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50" y="1328684"/>
            <a:ext cx="2718000" cy="15952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6000" y="1328684"/>
            <a:ext cx="2718000" cy="159523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3000" y="1328684"/>
            <a:ext cx="2718000" cy="159523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 вредные бактерии: примеры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48615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бактерии помогают переваривать пищу и поддерживать здоровье желудка. Они входят в состав пробиотиков и находят широкое применение в пищевой промышленности.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8615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Лактобациллы — друзья нашего кишечника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192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бактерии применяются для производства антибиотиков и вакцин, что играет ключевую роль в борьбе с инфекциями.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192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Медицинское использование бактерий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339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Вызывает пищевые отравления у человека и животных. Основные источники заражения — плохо обработанные продукты и загрязнённая вода.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339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Сальмонелла: опасный возбудитель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3222" y="-28725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44073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Царство грибы: строение и функции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70475" y="208470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— эукариоты с клеточной стенкой из хитина, не фотосинтезируют и питаются органикой, разлагая мёртвые остатки.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0475" y="360405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образуют микоризу с растениями, улучшая питание корней, и активно используются в медицине и пищевой промышленности.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150" y="1328684"/>
            <a:ext cx="2718000" cy="15952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3000" y="1328684"/>
            <a:ext cx="2718000" cy="15952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6000" y="1328684"/>
            <a:ext cx="2718000" cy="159523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в мире грибов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6150" y="3698175"/>
            <a:ext cx="24453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гриб, подосиновик и шампиньоны не только вкусные, но и полезные, их часто собирают и выращивают повсеместно.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96350" y="2952747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Съедобные виды с ценными свойствами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339000" y="3698175"/>
            <a:ext cx="24453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Мухомор и бледная поганка содержат токсичные вещества, способные вызвать серьёзные отравления при употреблении.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3349425" y="2952747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Ядовитые грибы — опасность в лесу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192000" y="3698175"/>
            <a:ext cx="24453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Плесень и трутовики поражают растения, приводят к болезням и порче продуктов, влияя на сельское хозяйство и лесное хозяйство.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6202350" y="2952747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Паразитические грибы и их вред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3222" y="-28725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44073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Царство растения: основные черты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70475" y="208470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— многоклеточные организмы с клеточной стенкой из целлюлозы и способностью к фотосинтезу благодаря хлоропластам.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0475" y="360405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производят кислород и служат базой пищевых цепей, обеспечивая питание для животных и людей.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50" y="1328684"/>
            <a:ext cx="2718000" cy="15952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6000" y="1328684"/>
            <a:ext cx="2718000" cy="159523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3000" y="1328684"/>
            <a:ext cx="2718000" cy="159523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растений: мхи, папоротники, цветковые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48615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Обитают во влажных местах, не имеют сосудистой системы, играют роль в формировании почвы и поддержании влажности.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8615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 — простейшие зелёные растения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192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Обладают цветками и плодами, включают такие виды, как берёза, ромашка и подсолнечник, обеспечивают пищу и сырьё.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192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Цветковые растения — самые разнообразные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339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Размножаются спорами, имеют крупные перистые листья и используются как декоративные растения в садах.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339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Папоротники с характерными листьями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3222" y="-28725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44073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Царство животных: основные особенности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70475" y="208470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— многоклеточные с клетками без клеточной стенки, питаются готовой органикой, обладают сложной нервной системой.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0475" y="360405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способны к активному передвижению и имеют органы чувств, что обеспечивает адаптацию к среде обитания.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150" y="1328684"/>
            <a:ext cx="2718000" cy="15952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3000" y="1328684"/>
            <a:ext cx="2718000" cy="15952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6000" y="1328684"/>
            <a:ext cx="2718000" cy="159523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животных: беспозвоночные и позвоночные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6150" y="3698175"/>
            <a:ext cx="24453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Включают муравьёв, бабочек, пауков и моллюсков, отличаются отсутствием позвоночника и огромным видовым разнообразием.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96350" y="2952747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и другие беспозвоночные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339000" y="3698175"/>
            <a:ext cx="24453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Карп и лягушка — примеры первых позвоночных, приспособленных к жизни в воде и на суше соответственно.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3349425" y="2952747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и амфибии как первые позвоночные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192000" y="3698175"/>
            <a:ext cx="24453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Ласточки, тигры и дельфины имеют сложные органы, активно передвигаются и занимают верхние уровни пищевой цепи.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6202350" y="2952747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 млекопитающие — высокоразвитые позвоночные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3222" y="-28725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44073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Царство протисты: представители и значение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70475" y="208470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Протисты включают разнообразных одноклеточных и колониальных эукариот, обитающих преимущественно в водной среде. Среди них амёба, эвглена зелёная и инфузория-туфелька — известные представители этого царства.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0475" y="360405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организмы играют важную экологическую роль, являясь пищей для других водных обитателей и участвуя в пищевых цепях пресных и морских экосистем, обеспечивая баланс биосферы.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4972" y="1477975"/>
            <a:ext cx="2734056" cy="3305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отличия между царствами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24925" y="1784550"/>
            <a:ext cx="2406300" cy="27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Отличия на клеточном уровне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— единственные прокариоты, у них отсутствует оформленное ядро. Остальные царства — эукариоты, клетки которых имеют ядро и сложное внутреннее строение.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6212925" y="1784400"/>
            <a:ext cx="2406300" cy="27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питания и образа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выделяются способностью к фотосинтезу, грибы питаются разложением органики, животные потребляют готовую пищу, а протисты демонстрируют большое разнообразие форм питания и подвижности.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251601"/>
            <a:ext cx="4348200" cy="17581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царств живых организмов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основные характеристики царств по пяти признакам и показывает ключевые отличия между ними.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подчёркивает уникальность бактерий по отсутствию ядра и растений по способности к фотосинтезу, а также разнообразие подвижности среди животных и протистов.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7 класс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Доля видов в каждом царстве: круговая диаграмма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наглядно показывает, что животные занимают подавляющее большинство среди известных видов живых организмов, что отражает их биологическое разнообразие.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животных по числу видов подчёркивает важность их изучения для понимания общей картины биоразнообразия Земли.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ВОЗ, 2020 год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3222" y="-28725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44073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царств живых организмов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70475" y="208470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участвуют в биохимических циклах, разлагая органику и обеспечивая круговорот веществ. Грибы образуют симбиоз с растениями, улучшают питание корней и разлагают остатки органики.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0475" y="360405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производят кислород и служат пищей для животных, которые регулируют численность других видов и осуществляют опыление. Протисты поддерживают пищевые цепи водоёмов, играя важную экологическую роль.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50" y="1328684"/>
            <a:ext cx="2718000" cy="15952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6000" y="1328684"/>
            <a:ext cx="2718000" cy="159523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3000" y="1328684"/>
            <a:ext cx="2718000" cy="159523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Микроскопические организмы: значение для человека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48615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Бактерии, такие как лактобациллы, применяются для производства йогуртов и сыра. Они улучшают пищеварение и поддерживают здоровье кишечника человека.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8615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бактерий в пищевой промышленности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192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Патогенные бактерии вызывают болезни, например бактериальную дизентерию, а протист малярийный плазмодий является возбудителем малярии, опасного заболевания для человека.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192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микроорганизмы и болезни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339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бактерии используются для производства антибиотиков и вакцин, что помогает бороться с инфекционными заболеваниями и сохранять здоровье населения.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339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микроорганизмов в медицине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678863"/>
            <a:ext cx="8416500" cy="2104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Эволюционное происхождение царств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71250" y="1433475"/>
            <a:ext cx="3465000" cy="10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Первые живые организмы возникли около 3,5 миллиардов лет назад и были прокариотами — бактериями, обладающими примитивным строением без ядра.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319000" y="1433475"/>
            <a:ext cx="3465000" cy="10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Позже появились эукариоты, и в процессе эволюции развились специализированные функции, что привело к формированию грибов, растений, животных и протистов с более сложной организацией.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классификации живых организмов по царствам
</a:t>
            </a:r>
            <a:endParaRPr lang="en-US" sz="2313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система классификации основана на клеточном строении и генетических данных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3222" y="-28725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44073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Царства и охрана биологического разнообразия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70475" y="208470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разнообразия всех царств живых организмов обеспечивает стабильность экосистем и поддерживает их устойчивое функционирование на планете.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0475" y="360405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редких видов осуществляется через Красную книгу, заповедники и экологическое просвещение. Примерами охраняемых животных и растений являются снежный барс и венерин башмачок.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298100" y="2104050"/>
            <a:ext cx="64860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царств формирует глубокое понимание живой природы, способствует развитию экологического сознания и помогает ориентироваться в дальнейшем обучении и выборе профессии, связанной с биологией.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2298100" y="3245425"/>
            <a:ext cx="64860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изучения царств живых организмов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2026-05-08T14:44:13Z</dcterms:created>
  <dcterms:modified xsi:type="dcterms:W3CDTF">2026-05-08T14:44:13Z</dcterms:modified>
</cp:coreProperties>
</file>